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98" r:id="rId3"/>
    <p:sldId id="257" r:id="rId4"/>
    <p:sldId id="262" r:id="rId5"/>
    <p:sldId id="259" r:id="rId6"/>
    <p:sldId id="356" r:id="rId7"/>
    <p:sldId id="361" r:id="rId8"/>
    <p:sldId id="372" r:id="rId9"/>
    <p:sldId id="384" r:id="rId10"/>
    <p:sldId id="394" r:id="rId11"/>
    <p:sldId id="399" r:id="rId12"/>
    <p:sldId id="386" r:id="rId13"/>
    <p:sldId id="387" r:id="rId14"/>
    <p:sldId id="401" r:id="rId15"/>
    <p:sldId id="388" r:id="rId16"/>
    <p:sldId id="400" r:id="rId17"/>
    <p:sldId id="390" r:id="rId18"/>
    <p:sldId id="395" r:id="rId19"/>
    <p:sldId id="397" r:id="rId20"/>
    <p:sldId id="396" r:id="rId21"/>
    <p:sldId id="3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43"/>
    <p:restoredTop sz="95363" autoAdjust="0"/>
  </p:normalViewPr>
  <p:slideViewPr>
    <p:cSldViewPr snapToGrid="0">
      <p:cViewPr varScale="1">
        <p:scale>
          <a:sx n="49" d="100"/>
          <a:sy n="49" d="100"/>
        </p:scale>
        <p:origin x="16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8T04:31:26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1468 7364 0,'0'0'0,"0"0"0,0 0 0,0 0 0,0 36 16,0-27 0,6 3-16,0-1 15,0 10 1,0 6-16,0 2 15,0 10 1,0 5-16,0-5 16,0-7-1,0 7-15,-1-7 16,1 1-16,0-4 16,0 4-1,-6-3-15,6-4 16,-6-5-1,0 3-15,0-10 16,0 4-16,6 0 16,0 3-1,18 26-15,17 27 16</inkml:trace>
  <inkml:trace contextRef="#ctx0" brushRef="#br0" timeOffset="1655.475">2049 6610 0,'0'0'0,"0"0"0,-30-12 15,6 9 1,1-3-16,-13 6 16,-5 6-16,-1 0 15,-11 15 1,-6 11-16,11 13 16,7-1-1,5 6-15,7-2 16,-1-4-1,12-3-15,1 4 16,-1 2-16,0 3 16,6 7-1,6-10-15,0-11 16,6-7 0,0-5-16,6-3 15,6-4 1,0 7-16,6-3 15,-6-1 1,-1-2-16,1 6 16,0-3-16,-6 2 15,0-2 1,-6 3-16,0 2 16,0 13-1,-6 2-15,0 7 16,0-4-16,0-6 15,0-5 1,0-6-16,1-1 16,-7-8-1,0 6-15,-6-4 16,-6 1 0,-5 9-16,-7-4 15,7-5-15,5-9 16,6 3-1,0-9-15,13-1 16,-1-2 0,0 0-16,6-3 15,-6 0-15,6 0 16,0 0 0,0 0-16,0 0 15,6 0 1,-6 0-16,41-6 15,-17 4 1,0-1-16,-1 3 16,-5 3-1,0-1-15,-1 4 16,1 0-16,-6 6 16,6-3-1,-6 0-15,5 0 16,-5 3-1,6 5-15,6 4 16,-7 3-16,-5-1 16,6 1-1,-6 9-15,0-4 16,-6-2 0,0 5-16,0 1 15,-6 3 1,5 2-16,-5 0 15,0 16 1,-5 11-16,-1 12 16,0-3-16,0-3 15,0-6 1,0-9-16,0-6 16,0 1-1,0 8-15,6 9 16,-6 0-16,6-9 15,0-5 1,0-7-16,0 0 16,0-5-1,0-1-15,0 6 16,0 10-16,0 5 16,0 3-1,0-9-15,0-3 16,0-8-1,0-1-15,0-5 16,0 5 0,6-5-16,0 14 15,0 9 1,0 6-16,6-3 16,0-12-16,-1-2 15,19-1 1,6 12-16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8T05:05:34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2487 9862 0,'0'0'15,"0"0"-15,0 0 0,0 0 0,0 0 16,35-21-16,-17 16 16,0 2-1,11-6-15,13 0 16,17-3-16,12 0 15,0-6 1,0 4-16,-12 5 16,-5 3-1,11 0-15,6 0 16,6 0 0,-6 0-16,-12 0 15,-6 6-15,1-3 16,5 3-1,6-3-15,24-6 16,-12-2 0,-6 5-16,-12 0 15,-12 0 1,1 3-16,5 3 16,6 0-16,12-3 15,0 0 1,-12 3-16,-5-3 15,-1 3 1,0 3-16,12 3 16,18 0-1,6-3-15,-6 3 16,-12 0-16,6 2 16,6 1-1,12-6-15,5-6 16,-17 3-1,18 6-15,5-3 16,25-9-16,-19-6 16,-11-2-1,11 5-15,13-9 16,-19 0 0,-11 9-16,-6 3 15,17-2 1,13-7-16,-13 9 15,-17-3 1,12-3-16,17 0 16,-11 6-16,-18 0 15,-18 4 1,17-1-16,13 0 16,0 0-16,-12 3 15,-7 3 1,19 0-16,17 0 15,-17 2 1,-12-2-16,-12 3 16,-6 0-1,24 3-15,5 0 16,-5-3 0,-12-3-16,-6 3 15,24 0-15,5-6 16,1 0-1,-7 6-15,37 0 16,11-6 0,-12-3-16,-6 6 15,30-3 1,-24 3-16,-18 2 16,25 7-16,5 0 15,-36 0 1,-23 0-16,-12-9 15,-18 3 1,-6 0-16,-5 5 16</inkml:trace>
  <inkml:trace contextRef="#ctx0" brushRef="#br0" timeOffset="1482.045">6217 6326 0,'0'0'0,"0"0"0,0 0 16,0 0 0,-6-39-1,6 27-15,0 6 16,0 1-16,0 5 16,0 0-1,0 0-15,0 0 16,0 0-16,23 103 15,-5-32 1,6 24-16,0 8 16,-1-8-1,-5 6-15,-6-13 16,6 22 0,-12-6-16,5-10 15,1-11 1,-6-6-16,0 21 15,-6 8-15,6-8 16,-12-9 0,6-6-16,-6-1 15,6 19 1,-6-3-16,6-4 16,0-11-1,6 0-15,0-6 16,0 27-16,-6-4 15,6-8 1,-6-6-16,0-12 16,6 12-1,-6 11-15,0-2 16,0-12-16,0-9 16,0-12-1,0 3-15,0 9 16,0 9-1,0 3-15,0-6 16,0-3 0,0-6-16,0-6 15,6 18-15,-6 0 16,0-1 0,0-11-16,0 0 15,0-8 1,0-10-16,6 3 15,-6 24 1,0-3-16,0-3 16,6-6-16,-6 3 15,0-15 1,0-2-16,5 2 16,-5 15-1,6-3-15,0 3 16,-6-9-1,6-3-15,0 6 16,0-5-16,0 8 16,0 9-1,0 11-15,-6 1 16,0 6 0,6-3-16,0 8 15,-12-2-15,0-15 16,0-18-1,12-42-15,6-17 16</inkml:trace>
  <inkml:trace contextRef="#ctx0" brushRef="#br0" timeOffset="2533.126">6347 5823 0,'0'0'0,"0"0"0,0 0 16,0 0-1,0 0-15,-36 47 16,13 15 0,-19 48-16,-23 23 15,12-18 1,11-26-16,13-18 15,5-15-15,6-8 16,7-25 0,5-11-16,0-3 15,6-6 1,6-3-16</inkml:trace>
  <inkml:trace contextRef="#ctx0" brushRef="#br0" timeOffset="2751.521">6146 6080 0,'0'0'0,"0"0"0,0 0 16,0 0 0,0 0-16,0 0 15,65 71-15,-6-9 16,18 21-1,6 6-15,17-12 16,19 15 0,11-4-16</inkml:trace>
  <inkml:trace contextRef="#ctx0" brushRef="#br0" timeOffset="3758.25">10829 9969 0,'0'0'0,"0"0"0,0 0 15,0 0-15,0 0 16,0 0 0,23-39-16,-17 27 15,0-5 1,-6-4-16,0 12 15,0 0-15,0 3 16,0-3 0,0 9-16</inkml:trace>
  <inkml:trace contextRef="#ctx0" brushRef="#br0" timeOffset="4099.169">10764 9759 0,'0'0'0,"0"0"16,0 0-16,0 0 16,0 0-1,6-33-15,5 27 16,1 0-16,6 0 16,18-3-1,29-2-15,18-4 16,11 0-1,37 0-15,8 3 16,-12 1 0,-29 2-16,8 9 15,4 0-15,-24 3 16,-18 3 0,-12-4-16,-12 1 15,-14-3 1,-3-3-16,-10 1 15,-2-4 1</inkml:trace>
  <inkml:trace contextRef="#ctx0" brushRef="#br0" timeOffset="4388.172">11903 9279 0,'0'0'0,"0"0"0,0 0 0,0 0 15,0 0 1,0 0-16,39 24 16,8 8-1,4 1-15,-1 0 16,-6-7 0,-8-2-16,-7-6 15,-8-10 1,-9 4-16,-12-6 15,-9 9-15,-44 26 16,-125 78 0,-38 41-16,15-4 15</inkml:trace>
  <inkml:trace contextRef="#ctx0" brushRef="#br0" timeOffset="12015.118">5891 10303 0,'0'0'0,"0"0"0,0 0 0,0 0 16,0 0-16,18-53 15,17-3 1,13-15-16,35-18 15,5-21 1,1 10-16,-12 14 16,0 6-16,0 3 15,12 6 1,0 0-16,-6 0 16,-12 9-1,-6 3-15,0 8 16,18 1-1,0-3-15,0-4 16,-6 4-16,11-21 16,1-9-1,12-2-15,-1-1 16,-11 3 0,0 3-16,18-15 15,11-2-15,-5 5 16,-25 18-1,-11 12-15,24 0 16,-6 2 0,-18 16-16,-12 0 15,-18 5 1,-5 7-16,-25 11 16,-5 9-1,-6 0-15,-6 6 16,0 3-16,0-3 15,-12 3 1,0-2-16,-17-4 16,-7-3-1,1 0-15,-1-3 16,7-3-16,11 12 16,0-2-1,12 2-15,0 0 16,6 6-1,12-6-15,12-3 16,11-6 0,19-6-16,5 7 15,6-4-15,-6 12 16,-11 3 0,-13 3-16,-11 3 15,-12 9 1,-7 9-16,-5 17 15,-23 30 1,-13 12-16,-5-6 16,17-12-16,6-9 15</inkml:trace>
  <inkml:trace contextRef="#ctx0" brushRef="#br0" timeOffset="12996.763">9295 6844 0,'0'0'0,"0"0"0,0 0 16,0-33-1,0 27-15,0 3 16,0 3-1,0 0-15,0 0 16,0 0 0,-11 68-16,11-41 15,0-1-15,5-2 16,7-6 0,6-3-16,6-3 15,5-12 1,7-6-16,5-12 15,7-15 1,-7-8-16,-5-18 16,-7-12-16,-5 11 15,-6 16 1,-6 12-16,-7 14 16,-5 3-1,6 3-15,-6 6 16,6 0-1,-6 6-15,6 0 16,0 12-16,0 33 16,12 37-1,0 22-15,5 50 16,-5-3 0,-6-15-16,-6-24 15,-6 1 1,-6-13-16,0-17 15,-6-18-15,0-20 16,0-16 0,-5-14-16,5-12 15,-18-12-15,1-17 16,-1-13 0,6-5-16,24 5 15,12-11 1,24-15-16,17-18 15,36-12 1,17-2-16,19-1 16</inkml:trace>
  <inkml:trace contextRef="#ctx0" brushRef="#br0" timeOffset="13947.685">9372 6409 0,'0'0'0,"0"0"16,0 0-1,48-57-15,-13-5 16,19-15-16,-13-6 16,-6 6-1,-5 6-15,0 0 16,-13 9 0,1 12-16,-6 8 15,-6 19 1,0-1-16,0 9 15,0 6 1,6 9-16,-1 9 16,13 18-1,18 14-15,23 19 16,6 11-16,0 6 16,18 5-1,-1 13-15</inkml:trace>
  <inkml:trace contextRef="#ctx0" brushRef="#br0" timeOffset="26062.404">2410 12851 0,'0'0'0,"0"0"0,0 0 0,0 0 16,0 0-16,0 0 15,0 0 1,-36-38-16,30 35 16,0 0-1,0 3-15,6 3 16,0 6-16,6 23 15,0 36 1,0 18-16,-6 0 16,-6-12-1,6-12-15,0-9 16,6-17 0,6-15-16,12-16 15</inkml:trace>
  <inkml:trace contextRef="#ctx0" brushRef="#br0" timeOffset="26479.922">2877 12922 0,'0'0'0,"0"0"0,0 0 16,0 0-16,0 62 15,-11 15 1,-13 21-16,-12 14 15,-5 10 1,-6-13-16,-7-26 16,1-21-16,0-14 15,-12-13 1,-18-20-16,18-9 16,-12-21-1,0-20-15,-18-28 16,6-37-1,24-19-15,29-5 16,48-3-16,36-12 16,5 29-1,0 30-15,12 27 16,30 29 0,0 18-16,-12 18 15,6 15 1,17 23-16,7 27 15,-1 18 1</inkml:trace>
  <inkml:trace contextRef="#ctx0" brushRef="#br0" timeOffset="27212.829">3564 12819 0,'0'0'0,"0"0"0,0 0 15,0 32 1,-6 10-16,0 29 15,0 26 1,6-2-16,-5 20 16,10-20-16,1-21 15,0-21 1,0-17-16,6-12 16,0-10-1,0-5-15,11-9 16,7-12-1,17-17-15,13-30 16,-1-15-16,-6-6 16,-17 6-1,-1-3-15,-11-9 16,-6 12 0,-7 24-16,-5 17 15,0 12 1,-6 16-16,0-1 15,0 12 1,6 20-16,-6 19 16,0 29-16,0 8 15,6 16 1,0-3-16,0-18 16,6-18-1,0-15-15,5-20 16,13-12-16</inkml:trace>
  <inkml:trace contextRef="#ctx0" brushRef="#br0" timeOffset="27394.411">4387 13431 0,'0'0'15,"0"0"-15,0 0 0,0 0 16,0 0-1,-12 62-15,0 4 16,-5 13 0,11-11-16,6 1 15</inkml:trace>
  <inkml:trace contextRef="#ctx0" brushRef="#br0" timeOffset="27881.813">4808 13334 0,'0'0'0,"0"0"16,0 0-16,29-24 15,7 9 1,11 0-16,18 1 16,18 2-1,-6 9-15,-6 0 16,-12 0-16,-5 3 15,-13 0 1,6 6-16,7-3 16,5 9-1</inkml:trace>
  <inkml:trace contextRef="#ctx0" brushRef="#br0" timeOffset="28228.219">4843 13606 0,'0'0'0,"0"0"15,0 0 1,0 0-16,0 0 16,0 0-16,36-27 15,-13 27 1,13 0-16,17 0 16,18 6-1,6 0-15,-12-6 16,6 0-16,-6 6 15</inkml:trace>
  <inkml:trace contextRef="#ctx0" brushRef="#br0" timeOffset="29680.618">6140 12659 0,'0'0'0,"0"0"16,0 0-16,41-6 15,-29 18-15,6 0 16,-6-1 0,-7-2-16,-5 3 15,0-12 1,0 0-16,0 0 15,-59 27-15,42-27 16,-1 0 0,0 6-16,0-6 15,6 6 1,-5 5-16,5 4 16,0 30-1,-6 38-15,6 44 16,6 33-16,-11 38 15,5-32 1,-6-39-16,0-12 16,12-23-1,0-36-15,12-20 16,0-13 0,0-5-16,6-6 15,6-6 1,11 3-16,13-3 15,5 0-15,7 0 16,-7 5 0,-12-5-16,-5 0 15,0-3 1,-13-6-16,13-9 16,0-5-16</inkml:trace>
  <inkml:trace contextRef="#ctx0" brushRef="#br0" timeOffset="30510.993">6892 12398 0,'0'0'0,"0"0"0,0 0 16,0 0-16,0 0 16,0 0-1,-12 68-15,6 9 16,0 12-1,0 3-15,0-12 16,6-15-16,6-6 16,0-3-1</inkml:trace>
  <inkml:trace contextRef="#ctx0" brushRef="#br0" timeOffset="31136.842">6974 13795 0,'0'0'0,"-11"-32"16,11 8-16,-6 3 15,0-5-15,-6-4 16,0 3-1,0 4-15,-5 2 16,-1 3 0,-6 9-16,6 6 15,-5 6 1,-1 6-16,0 9 16,-5 21-1,11 14-15,12-3 16,12 0-16,12 7 15,11-4 1,-5-18-16,0-14 16,-1-21-16,-5-6 15,6-9 1,-1-14-16,1-13 16,-6-5-1,0 9-15,-12 5 16,-1 15-1,-5 3-15,0 7 16,-5-1-16,5 3 16,0 3-1</inkml:trace>
  <inkml:trace contextRef="#ctx0" brushRef="#br0" timeOffset="31710.692">7312 12505 0,'0'0'0,"0"0"0,0 0 15,0 0-15,0 0 16,0 0 0,0 0-16,41 0 15,1-6-15,17 0 16,-6 0-1,1 6-15,-19 6 16,-5 0 0,-7 15-16,-5 11 15,-6 22 1,0 28-16,0 43 16,-6 26-16,-6-9 15,6 12 1,5-12-16,1-36 15,-6-23 1,0-21-16,-6-17 16,0-10-16,0-2 15,-6-10 1,-6 7-16,-17-3 16,-13-7-1,-5-14-15,0 3 16,-1-9-1</inkml:trace>
  <inkml:trace contextRef="#ctx0" brushRef="#br0" timeOffset="31910.14">8757 13683 0,'0'0'0,"0"0"0,-48 56 0,-35 27 15,-23 38 1,-13 21-16</inkml:trace>
  <inkml:trace contextRef="#ctx0" brushRef="#br0" timeOffset="32778.6">9301 12819 0,'0'0'0,"0"0"16,0 0-16,0-33 16,0 33-1,0 0-15,0 0 16,0 0 0,18 95-16,-6-15 15,-6 3 1,6-4-16,5-5 15,7-11-15,6-19 16,-1-6 0,1-14-16,0-15 15,5-9 1,12-18-16,7-20 16,11-27-1,0-15-15,0-21 16,-12 6-16,-5 10 15,-19 11 1,-11 17-16,-12 16 16,0 11-1,-6 19-15,0 2 16,0 9-16,0 0 16,0 0-1,-12 65-15,12 12 16,12 23-1,0 4-15,6-9 16,-7-7 0,7-11-16,0-6 15,0 0-15</inkml:trace>
  <inkml:trace contextRef="#ctx0" brushRef="#br0" timeOffset="33176.713">10397 13304 0,'0'0'0,"-12"-27"0,12 16 15,0-4-15,18 0 16,11 0-1,7 6-15,-1 6 16,1 6-16,-7 6 16,-5 9-1,0 3-15,-18 17 16,-6 12 0,-6 13-16,0-4 15,0-9 1,6-17-16,6-1 15,6-8-15,-1-3 16,13-7 0,0-5-16,5-9 15,25-6 1,11-6-16,18-5 16</inkml:trace>
  <inkml:trace contextRef="#ctx0" brushRef="#br0" timeOffset="33493.481">11048 12857 0,'0'0'0,"18"-27"16,-7 16 0,7-1-16,6 0 15,11-3-15,19 9 16,17 0 0,3 0-1,-12 3-15,-12 3 16,-14 0-16,-15 9 15,-10 9-15,-5 9 16</inkml:trace>
  <inkml:trace contextRef="#ctx0" brushRef="#br0" timeOffset="33694.57">11089 13091 0,'0'0'0,"0"0"0,0 0 16,30-3-16,5 0 16,31-6-1,14 0-15,2 3 16,-14 0 0,4-5-16,4-16 15</inkml:trace>
  <inkml:trace contextRef="#ctx0" brushRef="#br0" timeOffset="34211.996">12232 12239 0,'0'0'0,"0"0"16,15-39-16,-9 30 15,-6 3 1,-3 6-16,-6 0 16,9 0-1,-50 6-15,17-3 16,0 0-16,1-3 16,5 0-1,4 0-15,8 0 16,3 0-1,6 6-15,0 9 16,3 23 0,6 57-16,0 53 15,-6 56 1,3 0-16,-3-38 16,3-18-16,12-12 15,9-29 1,2-24-16,1-12 15,0-27-15,-1-5 16,4-10 0,9-8-1,11 3-15,6-10 16,3-8 0,-8 0-16,-13-6 15,-14-6-15,-6 6 16</inkml:trace>
  <inkml:trace contextRef="#ctx0" brushRef="#br0" timeOffset="34911.148">12685 12026 0,'0'0'0,"0"0"0,0 0 0,-24 38 16,9 0-1,1 13-15,5-1 16,9 3 0,6 10-16,8-10 15,4-3 1,3-11-16,9-10 15,14-5 1,9-9-16,-2-12 16,-4-3-16,3-12 15,1-15 1,-7-20-16,-8-1 16,-7-5-1,-2-9-15,-9-3 16,-7 9-1,-5 5-15,-6 13 16,-9 8-16,-14 7 16,-25 11-1,-73 44-15,-86 54 16</inkml:trace>
  <inkml:trace contextRef="#ctx0" brushRef="#br0" timeOffset="35443.121">12898 13067 0,'0'0'0,"0"0"15,0 0-15,6 33 16,-3 23 0,0 42-16,3 23 15,6-9 1,2-29-16,-5-23 16,0-16-1,0-12-15</inkml:trace>
  <inkml:trace contextRef="#ctx0" brushRef="#br0" timeOffset="35996.652">13298 12295 0,'0'0'0,"0"0"16,0 0-16,0 0 15,0 0 1,0 0-16,29 24 16,7-19-16,2-5 15,-2-3 1,-1 1-16,-5-1 15,-3 0 1,-7-3-16,-2 6 16,-3 6-16,3 2 15,-1 10 1,-2 27-16,0 14 16,-3 9-1,-3 3-15,0 12 16,2 20-1,-2 10-15,-3-10 16,6-5-16,12-3 16,-1-1-1,4-2-15,3-12 16,5-15 0,-5-9-16,-6-14 15,-7-10 1,-5-8-16,-6-12 15,-12 6 1,-50 8-16,-86 13 16</inkml:trace>
  <inkml:trace contextRef="#ctx0" brushRef="#br0" timeOffset="39077.165">7863 9258 0,'0'0'0,"0"0"16,0 0-16,0 0 16,0 0-16,0 0 15,0 0 1,0 0-16,0 0 16,-30-3-1,24 3-15,6 3 16,0 0-1,0 3-15,0-6 16,0 0 0,0 0-16,30 45 15,-18-25-15,-1 4 16,7 9 0,0 5-16,0-5 15,5-1 1,-5-2-16,0-6 15,0-10 1,-1 4-16,1-3 16,0-3-16,-6 0 15,0-4 1,-1-2-16,-5 0 16,-6 0-1,0-6-15,0 6 16,0-6-16,0 0 15,-12 0 1,-5 0-16,-13 6 16,-5-6-1,-1 3-15,1 0 16,5 0 0,6 0-16,1 6 15,-1 8-15</inkml:trace>
  <inkml:trace contextRef="#ctx0" brushRef="#br0" timeOffset="39769.07">8170 10052 0,'0'0'0,"0"0"0,0 0 16,0 0 0,0 0-16,0 0 15,0 0-15,0 0 16,0 0-1,18 56-15,-18-24 16,0-5 0,-6 6-16,0-1 15,0 4-15</inkml:trace>
  <inkml:trace contextRef="#ctx0" brushRef="#br0" timeOffset="40366.72">9443 9483 0,'0'0'0,"0"0"15,0 0-15,0 0 16,-6 51-1,1-13-15,5 15 16,5 15 0</inkml:trace>
  <inkml:trace contextRef="#ctx0" brushRef="#br0" timeOffset="40876.725">9473 10040 0,'0'0'0,"0"0"15,0 0-15,12-33 16,0 27 0,0 0-16,5 6 15,-17 0 1,36 18-16,-24 3 15,-1 2-15,-16 4 16,-25 18 0,-23 14-16,-1-3 15,19-12 1,5-11-16,18-9 16,6-10-1,6-8-15,6 6 16,12-3-16,24-3 15,23 0 1,12-6-16,17 0 16</inkml:trace>
  <inkml:trace contextRef="#ctx0" brushRef="#br0" timeOffset="41627.929">10693 10052 0,'0'0'0,"0"0"0,0 0 15,29-36 1,-11 21-16,12 9 15,-1 3-15,1 6 16,-1 9 0,-5 12-16,-18-3 15,-12 2 1,0-2-16,-6 0 16,-5-4-1,5-5-15,6-3 16,-6-9-16,12 0 15,-6 0 1,6 0-16,0 0 16,6 0-1,0 6-15,18 6 16,11 15-16,12 8 16,-11 6-1,-6-2-15,-19-6 16,-28 2-1,-43 30-15,-64 33 16,-59 2 0,-31-5-16</inkml:trace>
  <inkml:trace contextRef="#ctx0" brushRef="#br0" timeOffset="42365.302">6341 8442 0,'0'0'0,"0"0"0,0 0 16,0 0-16,30 0 15,-13 6 1,7-1-16,17 4 15,25 9 1,11 9-16</inkml:trace>
  <inkml:trace contextRef="#ctx0" brushRef="#br0" timeOffset="42853.187">6347 7696 0,'0'0'0,"0"0"0,0 0 0,0 0 16,0 0-1,0 0-15,83-39 16,12 33-1,29 1-15</inkml:trace>
  <inkml:trace contextRef="#ctx0" brushRef="#br0" timeOffset="43159.997">5394 8525 0,'0'0'0,"0"0"0,0 0 16,0 0-16,0 0 15,0 0 1,0 0-16,-24 85 16,0-8-1,1-3-15,-1-3 16</inkml:trace>
  <inkml:trace contextRef="#ctx0" brushRef="#br0" timeOffset="43642.058">5559 7530 0,'0'0'16,"0"0"-16,0 0 0,0 0 16,30-32-1,6 20-15,5-3 16,-5 3-1,-1 6-15,-11 3 16,-6 6 0,-7 3-16,-5 6 15,-6-12-15,-35 53 16,-13-11 0,1-1-16,12-5 15,5 2 1,12-5-16,6-7 15,18-2-15,12-3 16,23 11 0,25-2-1,5-4-15</inkml:trace>
  <inkml:trace contextRef="#ctx0" brushRef="#br0" timeOffset="44408.66">5329 6583 0,'0'0'0,"0"0"15,0 0-15,0 0 16,0 0-1,47-12-15,-23 12 16,-1 6-16,7 0 16,-6 6-1,-7 3-15,-5 3 16,-12 2 0,0-2-16,-12 3 15,0 2 1,-11-2-16,-1 3 15,0-6 1,7-4-16,-1-2 16,6-3-16,6-3 15,6 0 1,6 0-16,12 6 16,6 2-1,11 4-15,18 3 16,7 6-1,-19-4-15,-11-5 16,-24-3-16,-18 3 16,-12 8-1,-17 19-15,-25 14 16</inkml:trace>
  <inkml:trace contextRef="#ctx0" brushRef="#br0" timeOffset="45088.987">6388 8507 0,'0'0'0,"0"0"0,0 0 16,0 0-16,0 0 16,0 0-1,0 0-15,0 0 16,-11 35-16,-13 7 16,-6 29-1,1-9-15,5-12 16,0-5-1</inkml:trace>
  <inkml:trace contextRef="#ctx0" brushRef="#br0" timeOffset="45556.848">6513 8687 0,'0'0'16,"0"0"-16,0 0 0,-30-35 16,18 17-1,-6 6-15,7-9 16,-7 4-1,6-1-15,0-3 16,6 1-16,0 2 16,0 0-1,1 3-15,5 3 16,0 1 0,0 2-16,0-3 15,0 6 1,0 6-16,0 0 15,0 0-15,0 0 16,0 0 0,0 0-16,53 80 15,-6-39 1,36 21-16,6 9 16,0 12-1</inkml:trace>
  <inkml:trace contextRef="#ctx0" brushRef="#br0" timeOffset="46707.908">7620 10356 0,'0'0'0,"0"0"15,6-35-15,0 29 16,0-3-16,-6 6 16,6 3-1,-6 0-15,0 0 16,0 0-1,11 56-15,-11-11 16,-6 14 0,1-3-16,-1-6 15,6-17-15,0-3 16,0-10 0,11-5-16,-5-6 15,6-6 1,0-3-16,-12 0 15,30-9 1,-7-15-16,7-8 16,0-13-16,-1-11 15,-5-9 1,-12 6-16,0 18 16,-7 8-1,-5 18-15,0 3 16,0 12-1,0 0-15,0 0 16,0 0-16,-11 92 16,5-39-1,12 1-15,-6-4 16,6-6 0,-1-11-16,1-1 15,12 1 1,0 0-16</inkml:trace>
  <inkml:trace contextRef="#ctx0" brushRef="#br0" timeOffset="46851.925">8253 10614 0,'0'0'0,"0"0"15,0 0-15,0 0 16,6 32-16,-6 7 15,6 17 1</inkml:trace>
  <inkml:trace contextRef="#ctx0" brushRef="#br0" timeOffset="47941.092">5731 8761 0,'0'0'0,"0"0"0,0 0 16,0 0-16,-12 33 16,0 17-1,-5 21-15,5-9 16,6-17-1,0-13-15,6-5 16,6-3-16,0-4 16,0-5-1,0-3-15,6 0 16,-7 0 0,7-6-16,0-6 15,6-6 1,0-6-16,11-3 15,-5-9 1,6-8-16,-7-4 16,1 1-16,-6-4 15,5-5 1,-5-4-16,0 1 16,-6 3-1,0 17-15,-6 9 16,-6 12-16,5 6 15,-5 6 1,6 18-16,-6 12 16,-6 14-1,6 6-15,-5 9 16,5 0 0,0 9-16,5 3 15</inkml:trace>
  <inkml:trace contextRef="#ctx0" brushRef="#br0" timeOffset="48489.097">6264 9152 0,'0'0'0,"0"0"0,0 0 15,0 0-15,0-27 16,0 21 0,0 0-16,6 6 15,0-5 1,0 5-16,-6 0 15,0 0 1,0 0-16,0 0 16,0 0-16,0 0 15,-42 79 1,25-64-16,5-3 16,6 0-1,6-3-15,0-3 16,6 0-16,6 5 15,17 1 1,13-3-16</inkml:trace>
  <inkml:trace contextRef="#ctx0" brushRef="#br0" timeOffset="50392.131">6140 9069 0,'0'0'0,"0"0"16,0 0-16,-12-33 15,6 25 1,6-1-16,0 3 15,0-3 1,0 9-16,6 0 16,-6 0-1,0 0-15,0 0 16,0 0-16,0 0 16,41 62-1,-29-53-15,0 3 16,0-3-1,0 0-15,-6-6 16,-1 2-16,-5 1 16,0 0-1,0-6-15,-5 9 16,-7-3 0,0 0-16,0 0 15,0 0 1,0 6-16,1-3 15,5-4-15,-6 1 16,6 0 0,0-6-16,0 6 15,6-6 1,-6 6-16,6-3 16,0 0-1,6 0-15,0 3 16,0 0-16,12 0 15,-1 6 1,1-6-16,12-1 16,5 1-1,1 0-15</inkml:trace>
  <inkml:trace contextRef="#ctx0" brushRef="#br0" timeOffset="60239.465">3653 14473 0,'0'0'0,"0"0"0,0 0 0,0 0 16,0 38-16,30-5 16,11 5-1,6-5-15,-11-15 16,-1-3-16,-5-7 16,0-5-1,-1-6-15,19-14 16,5-1-1,6-9-15,0 7 16,-11 8 0,-7 6-16,-11 6 15,5 9-15,-5 0 16,5-3 0,-5 2-16,6-2 15,-7 0 1,7 6-16,-7 0 15,7 3 1,-1 2-16,1 4 16,11 3-1,-5-3-15,-1-7 16,1-2-16,-7-6 16,1 0-1,-1-6-15,7 0 16,5 6-1,6 0-15,6 0 16,-5 3-16,-1-3 16,-12 0-1,7-1-15,-7-10 16,1-1 0,11 0-16,6-6 15,6 3 1,-5 3-16,-7 6 15,-12 0-15,-5 9 16,-1 0 0,-5 0-16,-1-9 15,1 0 1,12-3-16,17-9 16,12 0-16,-6 6 15,-12 0 1,-11 6-16,-1 6 15,1-6 1,17 0-16,35-12 16,25-8-1,-7 2-15,-17 3 16,0-3-16,-6 18 16,-6 6-1,-12 3-15,-12 3 16,-6-6-1,0 6-15,7 8 16</inkml:trace>
  <inkml:trace contextRef="#ctx0" brushRef="#br0" timeOffset="67040.959">9047 6373 0,'0'0'0,"0"0"0,0 0 0,0 0 0,-6-33 15,6 28 1,0-1-16,0 3 16,0 0-1,0 0-15,0 0 16,0 0-16,0-3 16,6 0-1,11-6-15,1 6 16,12-3-1,5-2-15,13 5 16,5-6 0,30-3-16,23-6 15,7-8-15,-6-1 16,-19 9 0,-5 7-16,-6-4 15,-18 9 1,-5 0-16,-19 3 15,-11-3 1,-6 3-16,-12 6 16,-1-6-1,-5 6-15,-5-6 16,-1 6-16,-12 0 16</inkml:trace>
  <inkml:trace contextRef="#ctx0" brushRef="#br0" timeOffset="67623.657">9615 5752 0,'0'0'0,"-6"-30"0,6 9 15,0 6-15,6-2 16,-6 5-1,0 6-15,0 0 16,0 0 0,6 6-16,-6 0 15,0 0 1,30 12-16,-1 0 16,7 5-16,5 4 15,12 6 1,19-3-16,-1 2 15,0 1 1,-6-9-16,-6-1 16,-12-8-16,-5 3 15,-7-3 1,-5-3 0,-6 0-16,-7 0 15,-5 0-15,-6-1 16,0-5-1,-6 6-15,-6 0 16,-18 6 0,-23 30-16,-30 26 15,-35 17-15,-1-2 16,30-26 0,24-13-16,23-17 15,7-10 1,11-8-16,12-3 15,0 0-15,6-3 16,6 0 0</inkml:trace>
  <inkml:trace contextRef="#ctx0" brushRef="#br0" timeOffset="68085.072">8887 6409 0,'0'0'0,"0"0"16,0 0-16,0 0 15,-12-36 1,36 3-16,41-26 16,30-18-16,5 9 15,7 24 1,29-1-16,-6 13 15,-17 5 1,-7 10-16,13-1 16,-19 3-16,-23 9 15,-18 0 1,-17 3-16,-18 3 16,-7 0-1,-11 3-15,0 3 16,-6-6-1</inkml:trace>
  <inkml:trace contextRef="#ctx0" brushRef="#br0" timeOffset="68642.328">9473 5793 0,'0'0'0,"0"0"0,-12-36 16,12 19-16,0 5 15,0 0 1,0 6-16,6-3 16,0 3-1,6 6-15,17-6 16,13 12-16,17-6 15,6 0 1,18 15-16,6-3 16,-12 12-1,-6-7-15,-6 4 16,-6 0 0,-11-9-16,-13 5 15,1-5-15,-7-9 16,-11 9-1,-6-3-15,-6-3 16,-6 0 0,-6 6-16,-12 5 15,-23 16-15,-24 23 16,-24 9 0,0 6-16,12-15 15,24-14 1,5-12-16,19-10 15,11-8 1,0 0-16,12-6 16,6-3-16,0 0 15</inkml:trace>
  <inkml:trace contextRef="#ctx0" brushRef="#br0" timeOffset="69261.805">9153 6314 0,'0'0'0,"-53"-12"16,17 6-16,13-3 15,5 0 1,18-5-16,0 14 15,0 0-15,71-54 16,6 19 0,30 2-16,41-11 15,0 5 1,-24 7-16,0 5 16,-29 9-1,-24 12-15,-29 6 16,-13 6-16,-17-6 15,0 6 1,-12 0-16,0-6 16,-48 39-1,-17-7-15,-23 7 16,-25-7-16,-11-2 16,5-4-1,13-5-15,29-9 16,12 0-1,11-6-15,25-3 16,11 0 0,18-3-16,0 0 15,0 0-15,77-42 16,24 4 0,23-1-16,-18 19 15,-17 8 1,-24 6-16,-5 3 15,-13 3 1,-6 3-16,-11 3 16,-6-6-16</inkml:trace>
  <inkml:trace contextRef="#ctx0" brushRef="#br0" timeOffset="69433.343">9674 5680 0,'0'0'0,"0"0"15</inkml:trace>
  <inkml:trace contextRef="#ctx0" brushRef="#br0" timeOffset="71123.759">9035 7873 0,'0'0'0,"0"0"0,0 0 15,0 0 1,0 0-16,0 0 15,0 0 1,0 45-16,-6-13 16</inkml:trace>
  <inkml:trace contextRef="#ctx0" brushRef="#br0" timeOffset="71303.846">9035 8326 0,'0'0'0,"0"0"0,0 0 0,0 0 16,0 0-1,0 39-15,0-13 16,0 7 0,-6 11-16</inkml:trace>
  <inkml:trace contextRef="#ctx0" brushRef="#br0" timeOffset="71417.773">9076 8672 0,'0'0'0,"0"0"16,0 0-16,0 0 15,-17 51 1,11-19-16,0 7 16</inkml:trace>
  <inkml:trace contextRef="#ctx0" brushRef="#br0" timeOffset="71572.945">9106 8998 0,'0'0'0,"0"0"15,0 0-15,0 0 16,-24 38-16,18-17 16,-11 3-1,-1 8-15</inkml:trace>
  <inkml:trace contextRef="#ctx0" brushRef="#br0" timeOffset="71762.462">8982 9389 0,'0'0'0,"0"0"0,0 0 16,0 0-16,0 0 15,0 0 1,-24 32-16,30-8 15,0 8 1,6 7-16,-1-1 16,-5 7-16,0-1 15</inkml:trace>
  <inkml:trace contextRef="#ctx0" brushRef="#br0" timeOffset="74321.906">9112 9738 0,'0'0'0,"0"0"0,0 0 0,0 0 15,0 0-15,0 0 16,0 0 0,0 0-16,24-30 15,-19 27 1,-5 0-16,6 0 16,-6 0-1,0 3-15,0 0 16</inkml:trace>
  <inkml:trace contextRef="#ctx0" brushRef="#br0" timeOffset="75130.15">9035 9540 0,'0'0'0,"-18"-33"0,0 9 16,1-8-1,-1-1-15,-6 4 16,6 2-1,-5 15-15,5 3 16,6 6 0,0 3-16,6 0 15,6 0-15,-6 0 16,6 3 0,0 0-16,0 0 15,0-3 1,0 0-16,0 0 15,0 0 1,30 48-16,-18-37 16,0 1-1,5 0-15,-5-3 16,6 6-16,6-3 16,-7-1-1,1 1-15,0-3 16,-6 0-1,-6 0-15,6-3 16,-6 0-16,-1 0 16,7 0-1,-6 0 1,6-1-16,0-2 16,6 3-16,-6 0 15,5 3 1,-5-6-16,-6 0 15,0 0 1,0 0-16,-6-3 16,6 0-16,-6 0 15,0 0 1,0 0-16,0 0 16,-6 0-1,6 0-15,-6 3 16,-6 0-16,-6 9 15,-17 3 1,-13-4-16,7 7 16,0-3-1,-1-3-15,7 8 16,-1-2 0,12 0-16,1-6 15,11-3-15,0-3 16,6 0-1,6-6-15,0 0 16,0 0 0,42 0-16</inkml:trace>
  <inkml:trace contextRef="#ctx0" brushRef="#br0" timeOffset="75787.339">8857 9350 0,'0'0'0,"0"0"0,0 0 15,0 0-15,0 0 16,0 0 0,0 0-16,0 0 15,0 0 1,0 0-16,0 0 15,0 0-15,0 0 16,0 0 0,0 0-16,0 0 15,42 33 1,-19-21-16,1-1 16,0 7-16,5-3 15,-5 0 1,-6-3-16,0-6 15,-7 5 1,1-5-16,-6 0 16,-6-3-1,6 0-15,-6 0 16,0 0-16,0 0 16,-6-3-1,6 6-15,-12 6 16,0 3-1,-5 2-15,-13 4 16,0 3 0,-5-4-16,11-2 15,1 9 1,17 2-16,0 7 16</inkml:trace>
  <inkml:trace contextRef="#ctx0" brushRef="#br0" timeOffset="76893.905">9070 10102 0,'0'0'0,"0"0"0,0 0 15,0 0-15,0 0 16,0 0-1,0 0-15,0 0 16,0 0 0,0 0-16,-17 65 15,-7 18 1,-12 38-16,7 24 16,-7 3-16,13-12 15,5-23 1,12-27-16,-6-30 15,6-12 1,6-17-16,0-6 16,0-7-16,12 1 15</inkml:trace>
  <inkml:trace contextRef="#ctx0" brushRef="#br0" timeOffset="77801.858">8413 11981 0,'0'0'0,"0"0"16,0 0-16,0 0 15,-12-38 1,6 14-16,6-9 16,0 1-1,6-13-15,12-2 16,0 0-16,6 5 15,-7 13 1,-5 11-16,-6 3 16,0 15-1,0 6-15,-6 9 16,0 3 0,6 20-16,-6 7 15,6 11 1,6-6-16,-6-11 15,11-4-15,-5-11 16,12 2 0,-6-14-16,-1-12 15,7 0 1,0-18-16,11-14 16,1-7-16,-13 7 15,-5 8 1,-6 3-16,-6 7 15,-6 2 1,6 0-16,-6 6 16,0 6-16,0-3 15,0 0 1,0 0 0,0 0-16,6 3 15,-6 0-15,6 6 16,-6 24-1,6 29-15,-6 24 16,-6 14-16,0-8 16,-6 12-1,-6-12-15,-5-18 16,-7-18 0,-12-18-16,-11-11 15,0-15 1,6-15-16,-1-9 15,13-8-15,11-1 16,12 0 0,12 1-16,24-4 15,41-29 1,24 5-16,11 1 16,7-3-1</inkml:trace>
  <inkml:trace contextRef="#ctx0" brushRef="#br0" timeOffset="78195.291">9023 12289 0,'0'0'0,"0"0"16,0 0-16,0 0 16,0 0-16,0 0 15,-30 0 1,24 27-16,1 2 16,10 16-1,13 8-15</inkml:trace>
  <inkml:trace contextRef="#ctx0" brushRef="#br0" timeOffset="79272.373">8395 11558 0,'0'0'0,"0"0"0,0 0 16,0 0-1,0 0-15,42-50 16,-7 8-16,7-11 15,-7 9 1,-11 11-16,-6 9 16,-6 9-1,-1 4-15,-5 2 16,0 3 0,0 3-16,0 0 15,0 3-15,6 3 16,12 9-1,11 17-15,13 22 16,5 17 0,12 6-16,0 9 15,0 8 1</inkml:trace>
  <inkml:trace contextRef="#ctx0" brushRef="#br0" timeOffset="82034.065">8804 7808 0,'0'0'0,"0"0"0,0 0 16,0 0-16,0 0 15,0-29 1,0 20-16,0 3 16,0 0-1,0 0-15,0 6 16</inkml:trace>
  <inkml:trace contextRef="#ctx0" brushRef="#br0" timeOffset="82248.75">8466 7616 0,'0'0'0,"0"0"15,0 0 1,0 0-16,0 0 15,0 0 1,0 0-16,0 0 16</inkml:trace>
  <inkml:trace contextRef="#ctx0" brushRef="#br0" timeOffset="82407.54">8022 7702 0,'0'0'0,"0"0"0,-29-9 16,17 6-16,6 3 16,-6 0-1,6 0-15,-6 0 16</inkml:trace>
  <inkml:trace contextRef="#ctx0" brushRef="#br0" timeOffset="82554.566">7632 7734 0,'0'0'0,"0"0"0,-30-11 15,24 11 1,-6 0-16,0 2 16,7 1-16</inkml:trace>
  <inkml:trace contextRef="#ctx0" brushRef="#br0" timeOffset="82682.683">7282 7714 0,'0'0'0,"0"0"0,0 0 16,-29 6 0,11-3-16,0-1 15</inkml:trace>
  <inkml:trace contextRef="#ctx0" brushRef="#br0" timeOffset="82869.433">6921 7737 0,'0'0'0,"0"0"0,-41 15 16,17-9-16,0-3 15,-5-3 1,-7-3-16,1-3 15,-7-6 1,1 0-16</inkml:trace>
  <inkml:trace contextRef="#ctx0" brushRef="#br0" timeOffset="84586.764">6382 7625 0,'0'0'0,"0"0"15,0 0-15,0 0 16,0 0 0,0 0-16,0 0 15,0 0 1,0 0-16,0 0 15,0 0-15,0 0 16,0 0 0,0 0-16,0 0 15,0 0 1,0 0-16,0 0 16,0 0-16,0 0 15,18 32 1,-30-5-16,1 12 15,-7 8 1,-6 6-16,0-3 16,1 4-1,5-16-15,6-8 16,6-7-16,0-8 16,6 0-1,6 3-15,12 8 16</inkml:trace>
  <inkml:trace contextRef="#ctx0" brushRef="#br0" timeOffset="85009.702">6536 7770 0,'0'0'0,"0"0"16,0 0-16,0 0 15,0 0 1,-23-33-16,17 21 16,-6 1-1,6-1-15,-6 3 16,6 0-1,0 0-15,0 3 16,0 6-16,6-6 16,-5 6-1,5 0-15,0 0 16,0 0 0,0 0-16,0 0 15,0 0-15,23 68 16,7-26-1,23 8-15,6 0 16,6-5 0,7 8-16,-1-3 15</inkml:trace>
  <inkml:trace contextRef="#ctx0" brushRef="#br0" timeOffset="85934.071">6152 8027 0,'-42'-20'0,"24"14"0,-5 0 15,5 0-15,-6 6 16,-5 0-16,-7 0 16,-11 0-1,-30 0-15,0-6 16,-6 6-1,-12-3-15,-41 6 16,-6 9 0,6 6-16,-12 11 15,-18 1 1,36 8-16,5 13 16,13 5-16,11 3 15</inkml:trace>
  <inkml:trace contextRef="#ctx0" brushRef="#br0" timeOffset="86987.222">3120 8226 0,'0'0'0,"0"0"0,6-39 15,6 18 1,6-8-16,5 2 16,-5 6-1,0 10-15,0 5 16,-7 12-1,-5 3-15,6 8 16,0 22 0,0 5-16,6 1 15,-1-7-15,1-8 16,0-10 0,6-5-16,5-9 15,1-6 1,5-15-16,7-11 15,-1-13 1,1 1-16,-13 2 16,-5 4-16,-12 2 15,-6 6 1,-6 7-16,0-1 16,0 9-1,0 3-15,0 0 16,0 3-16,0 0 15,0 3 1,0 0-16,0 0 16,18 65-1,-1 30-15,1 44 16,0 3 0,0 0-16,-12-32 15,-6-27 1,-12-21-16,-6-3 15,0-21-15,-11-14 16,5-6 0,6-12-16,0-6 15,6-9 1,-5-12-16,5-3 16,12-17-16,6-21 15,12-3 1,17 0-16,36-3 15,0 11 1,-6 13-16</inkml:trace>
  <inkml:trace contextRef="#ctx0" brushRef="#br0" timeOffset="87459.013">4215 8652 0,'0'0'0,"0"0"16,0 0-16,0 0 15,-29-24-15,29 21 16,0 3 0,0 0-16,0 0 15,0 0 1,0 0-16,71 9 16,-53 18-1,-6 8-15,-18 4 16,-12 8-16,0-3 15,6-11 1,0-15-16,12-4 16,0-5-1,12 0-15,6-3 16,6 0 0,5 3-16,7-9 15,11-3 1,12-3-16</inkml:trace>
  <inkml:trace contextRef="#ctx0" brushRef="#br0" timeOffset="88387.552">3197 7971 0,'0'0'0,"0"0"16,0 0-16,0 0 15,0 0-15,24-38 16,-1 2-1,7-11-15,6-12 16,-1 2 0,-11 10-16,-6 11 15,-1 4 1,-11 5-16,6 10 16,-6-4-1,0 9-15,0 0 16,0-3-16,0 4 15,0 5 1,0-3-16,-1 0 16,1 0-16,-6 3 15,6 6 1,-6-6-16,6 6 16,-6-3-1,6 3-15,-6 0 16,12 3-1,6 3-15,35 21 16,48-4 0,29 22-16,12 2 15</inkml:trace>
  <inkml:trace contextRef="#ctx0" brushRef="#br0" timeOffset="95732.613">3914 15840 0,'0'0'0,"0"0"0,0 0 15,5-32-15,7 20 0,12-3 16,-6 9-1,-6 6-15,-12 0 16,23 27 0,-17 17-16,0 27 15,0 6-15,6-3 16,0-15 0,0-14-16,-1-19 15,7-5 1,0-12-16,0-9 15,11-9 1,19-26-16,11-37 16,-6-10-16,-11 5 15,-13 17 1,-11 25-16,-12 11 16,0 15-1,0 6-15,-6 6 16,6 12-1,0 30-15,5 52 16,1 25-16,0-4 16,-6 0-1,-12 7-15,-12-22 16,-5-20 0,-7-12-16,-29-12 15,-18-29 1,18-30-16,17-33 15,19-23-15</inkml:trace>
  <inkml:trace contextRef="#ctx0" brushRef="#br0" timeOffset="96471.71">3996 15355 0,'0'0'0,"0"0"0,0 0 16,0 0-16,30-6 15,23 6 1,30 0-16,0 0 16,0-3-1,-18 0-15,-18-3 16,-5 0-1,-18-3-15,-7 3 16,-11-2-16,-6-4 16,0 12-1,0 0-15,-41-45 16,17 28 0,6 8-16,-5-3 15,11 0-15,6 6 16,6 6-1,6-6-15,12 6 16,5-3 0,25 0-16,11 6 15,0 6 1,-6 3-16,-17 3 16,-18-3-1,-12 8-15,-30 10 16,-12 20-16,-5 9 15</inkml:trace>
  <inkml:trace contextRef="#ctx0" brushRef="#br0" timeOffset="96965.728">5186 16006 0,'0'0'0,"0"0"0,36-6 16,17 12-1,30 3-15,30 3 16,-1 0 0,-17-1-16,-18 7 15,-24 3-15,-17-6 16,-19-7-1</inkml:trace>
  <inkml:trace contextRef="#ctx0" brushRef="#br0" timeOffset="97188.269">5269 16385 0,'0'0'0,"0"0"16,-29-21-16,29 21 15,0 0 1,0 0-16,0 0 16,106-44-1,-29 32-15,30 9 16,-6 9 0,-1 9-16,13 14 15,-7 10 1</inkml:trace>
  <inkml:trace contextRef="#ctx0" brushRef="#br0" timeOffset="97985.497">6536 15879 0,'0'0'0,"-17"-39"16,11 24-16,0-2 16,0 5-1,6 3-15,-6 3 16,6 3-16,0 3 15,0 0 1,0 0-16,-18 107 16,12-25-1,6-10-15,12-10 16,0-15 0,18-14-16,5-16 15,1-5-15,5-18 16,12-38-1,12-27-15,-5-12 16,-13 6 0,-11 9-16,-13 3 15,-5 17 1,-6 10-16,-12 8 16,0 19-16,0-1 15,0 3 1,0 3-16,0 6 15,0 6 1,6 26-16,0 51 16,5 71-1,7 18-15,6-18 16,-6-27-16,-6-29 16,-1-30-1,-11-18-15,-6-17 16,-5-7-1,-13-2-15,0-15 16,1-3 0,-1-6-16,0-15 15,1-15 1,11-2-16,6-1 16,12-5-16,6-13 15,11-5 1,30-15-16,13 27 15,5 11 1</inkml:trace>
  <inkml:trace contextRef="#ctx0" brushRef="#br0" timeOffset="98200.02">7513 16275 0,'0'0'0,"0"0"16,0 0 0,0 39-16,0-1 15,-6 7-15,6 5 16,0 3 0,6-14-16,6-16 15,6-5-15</inkml:trace>
  <inkml:trace contextRef="#ctx0" brushRef="#br0" timeOffset="98732.161">6347 15384 0,'0'0'0,"0"0"0,0 0 16,0 0 0,0 0-16,24-44 15,11-12 1,12-27-16,7 12 15,-7 9-15,-5 14 16,-7 13 0,-5 8-16,-13 13 15,1 2 1,-6 0-16,-6 12 16,6 0-16,0 9 15,5 20 1,13 25-16,17 25 15,13 19 1</inkml:trace>
  <inkml:trace contextRef="#ctx0" brushRef="#br0" timeOffset="99288.574">7999 16000 0,'0'0'0,"-24"-27"15,12 16-15,6-1 16,6 6 0,6 0-16,12-3 15,23-3 1,25 0-16,5 3 15,6 4-15,11-1 16,13 0 0,-18-3-16,-18 3 15,-18 3 1,-11 3-16</inkml:trace>
  <inkml:trace contextRef="#ctx0" brushRef="#br0" timeOffset="99482.915">8543 15367 0,'0'0'0,"0"0"0,0 0 15,0 44-15,-11 36 16,-7 47-1,6 24-15,0 9 16</inkml:trace>
  <inkml:trace contextRef="#ctx0" brushRef="#br0" timeOffset="100339.384">9295 15458 0,'0'0'0,"0"0"0,0 0 15,0 0 1,0 0-16,0 0 15,6 83 1,6-12-16,12 3 16,11-9-1,-5-8-15,5-25 16,1-11-16,-6-15 16,-1-12-1,1-15-15,5-23 16,7-27-1,-7-18-15,-5 12 16,-12 21 0,-12 14-16,-1 13 15,1 8 1,-6 3-16,6 12 16,-6 3-16,6 6 15,0 9 1,12 44-16,6 42 15,5 35 1,-5 6-16,-12-8 16,-18-25-1,-12-14-15,-6-12 16,-5-12-16,-7-15 16,-17-5-1,-12-16-15,-18 1 16,-12-10-1</inkml:trace>
  <inkml:trace contextRef="#ctx0" brushRef="#br0" timeOffset="100749.384">8526 15846 0,'0'0'0,"0"0"0,0 0 16,-30-26-1,24 34-15,-6 22 16,-11 47-1,-1 38-15,24 19 16,6 2 0</inkml:trace>
  <inkml:trace contextRef="#ctx0" brushRef="#br0" timeOffset="101433.172">10142 16210 0,'0'0'0,"0"0"16,0 0-16,0 0 15,41 0 1,-11 6-16,6 0 15,5 6 1,0 3-16,-11 5 16,-12-2-1,-12 9-15,-6 2 16,-6 4-16,-12 5 16,-6 1-1,1-7 1,-1 7-16,0-7 15,13-5-15,5-9 16,6-6 0,0-1-16,11 1 15,13-3-15,23-9 16,13-6 0,23-6-16</inkml:trace>
  <inkml:trace contextRef="#ctx0" brushRef="#br0" timeOffset="102066.306">9207 14979 0,'0'0'0,"0"0"0,0 0 16,29-15-16,1-3 16,5-2-1,19-25-15,11 1 16,-6-6 0,-18 11-16,-11 13 15,-12 8-15,-6 9 16,-1 0-1,-5 0-15,-6 9 16,6 0 0,-6 0-16,6 0 15,12 18-15,23 17 16,24 34 0,54 40-16,23 18 15</inkml:trace>
  <inkml:trace contextRef="#ctx0" brushRef="#br0" timeOffset="118511.878">3694 17054 0,'0'0'0,"0"0"0,0 0 0,-35-27 0,23 15 16,6 6 0,0 6-16,6-6 15,0 6 1,0 0-16,0 0 16,0 0-1,107-9-15,-48 6 16,12 0-1,0 1-15,18-7 16,0 3-16,-6 0 16,-12 0-1,-6 6-15,-18 0 16,-5 0 0,-13 0-16,-5 6 15,-6-6-15,-6 0 16,-7 0-1,1 0-15,6 0 16,0 0 0,12 12-16</inkml:trace>
  <inkml:trace contextRef="#ctx0" brushRef="#br0" timeOffset="119678.647">6465 16944 0,'0'0'0,"0"0"15,-17-32-15,11 23 16,0 0-1,6 3-15,-6 0 16,6 6 0,0 0-16,0 0 15,0 0 1,0 0-16,0 0 16,0 0-1,0 0-15,0 0 16,0 0-16,0 0 15,23 30 1,-17-25-16,0 4 16,6-3-16,6 9 15,0-3 1,-1 0-16,7-6 16,0 3-1,-1-4-15,1-2 16,0-3-1,0 0-15,-1-3 16,1 0-16,0 1 16,-7-1-1,1-3-15,6 6 16,-1-6 0,1 0-16,0 0 15,0 3 1,-1 0-16,-5 0 15,6 3 1,-7 0-16,7-3 16,6 0-16,-7 0 15,7 3 1,-6 0-16,5 0 16,-5 0-1,0 0-15,-1 0 16,1 3-1,0 0-15,-1 0 16,1 0-16,0 0 16,-1 0-1,7-3-15,6 6 16,5 0 0,6 6-16</inkml:trace>
  <inkml:trace contextRef="#ctx0" brushRef="#br0" timeOffset="120495.12">7478 16947 0,'0'0'0,"0"0"0,-24-38 16,18 29 0,6-3-16,6 0 15,18-9 1,23-2-16,12 2 16,12 9-1,0 6-15,30-6 16,17 3-16,7 4 15,-13-1 1,7-3-16,5 3 16,-11 6-1,-25 3-15,1 3 16,-6-3 0,12 0-16,-6 8 15,-18-5-15,0-3 16,-12 0-1,-6 0-15,12 0 16,12 0 0,-6 3-16,-6 0 15,-5-6 1,-1 6-16,0-6 16,24 0-1,12 0-15,-7 9 16,-5-3-16,-12 3 15,0-6 1,30 8-16,18-5 16</inkml:trace>
  <inkml:trace contextRef="#ctx0" brushRef="#br0" timeOffset="127510.418">14550 13712 0,'0'0'0,"0"0"0,0 0 0,0 0 0,0 0 0,0 0 15,0 0-15,0 0 16,9 71-16,-30 12 15,-32 27 1,-63 23 0,16-29-16,14-22 15</inkml:trace>
  <inkml:trace contextRef="#ctx0" brushRef="#br0" timeOffset="128431.304">15909 12404 0,'0'0'0,"0"0"0,0 0 15,-6-32-15,6 26 16,3-3 0,3-3-16,6 0 15,-1 6-15,7 3 16,3 3-1,0 3-15,5 9 16,-2 15-16,-6 5 16,-12 4-1,-15 8-15,-15 10 16,-17 8 0,-4-6-16,10-15 15,11-5 1,15-15-16,12-4 15,6-2 1,12 0-16,11 0 16,16-6-16,14-3 15,24-18 1,8-3-16,7-12 16,3-11-1</inkml:trace>
  <inkml:trace contextRef="#ctx0" brushRef="#br0" timeOffset="128849.263">16687 12588 0,'0'0'0,"0"0"15,0 0-15,-20 32 16,11-5 0,-3 11-16,-3 19 15,-15 20-15,-8 0 16,-12-3-1,-10-15-15,-37 3 16,-1-18 0,18-17-16,15-12 15,12-15 1,-4-12-16,-11-15 16,-3-29-1,6-24-15,15-15 16,20-5-16,30-10 15,36-49 1,41-10-16,23 12 16,25 21-1,23 41-15,-30 63 16,-29 49 0,-6 37-16,-6 43 15,-18 48-15,-32 15 16,-18-6-1,-9 0-15</inkml:trace>
  <inkml:trace contextRef="#ctx0" brushRef="#br0" timeOffset="130345.236">17652 12147 0,'0'0'0,"0"0"0,0 0 16,0 0-16,0 0 16,0 0-16,0 0 15,0 0 1,39-18-16,-24 42 15,-4 14 1,-8 21-16,-9 36 16,-8 6-1,5-15-15,9-21 16,9-21-16,5-14 16,7-10-1,3-8-15,0-6 16,-1-6-1,7-12-15,5-2 16,16-19 0,14-29-16,9-21 15,0-12-15,-15 4 16,-17 19 0,-16 19-16,-11 18 15,-9 17 1,-3 6-16,-3 9 15,0 3 1,0 3-16,0-3 16,-12 104-16,6 14 15,-3 18 1,3-14-16,6-13 16,9-17-1,6-21-15,6-18 16,5-32-16,1-18 15</inkml:trace>
  <inkml:trace contextRef="#ctx0" brushRef="#br0" timeOffset="130519.161">18697 12644 0,'0'0'0,"0"0"0,0 0 15,-9 41-15,1 4 16,2 20 0,3 9-16,0 9 15</inkml:trace>
  <inkml:trace contextRef="#ctx0" brushRef="#br0" timeOffset="130830.283">18946 12307 0,'0'0'0,"0"0"0,0 0 16,47 14-1,4-14-15,17-2 16,9-10 0,-6 6-16,-3 0 15,-15 6 1,-5 6-16</inkml:trace>
  <inkml:trace contextRef="#ctx0" brushRef="#br0" timeOffset="131026.632">18928 12588 0,'0'0'0,"0"0"0,48 12 15,11-6 1,24-1-16,5-7 16,7-7-1,12 6-15,5 3 16</inkml:trace>
  <inkml:trace contextRef="#ctx0" brushRef="#br0" timeOffset="131510.902">20222 11662 0,'0'0'15,"0"0"-15,0 0 16,0 0-16,0 0 16,-36 0-1,7-6-15,-7 0 16,4 0-16,5 3 16,6 0-1,6 6-15,1 6 16,-4 17-1,-12 63-15,-17 83 16,-3 44-16,14 0 16,24-68-1,18-51-15,12-14 16,6-6 0,5-15-16,7-11 15,5-13 1,4-5-16,2-7 15,-6-8 1,-5-6-16,-9-9 16,-1 3-16,1 0 15</inkml:trace>
  <inkml:trace contextRef="#ctx0" brushRef="#br0" timeOffset="131847.489">20713 11490 0,'0'0'0,"0"0"16,0 0-16,0 0 15,21 56 1,-9-3-16,0 48 15,-3 41 1</inkml:trace>
  <inkml:trace contextRef="#ctx0" brushRef="#br0" timeOffset="132226.253">20696 12709 0,'0'0'0,"0"0"0,0 0 15,0 56-15,0 4 16,0 11-16,2 11 15,1 1 1</inkml:trace>
  <inkml:trace contextRef="#ctx0" brushRef="#br0" timeOffset="132959.189">21302 11546 0,'0'0'0,"0"0"15,0 0-15,0 0 16,39 15-16,11-3 16,9-6-1,1 3-15,-4-4 16,-15-2 0,-8 0-1,-9 0-15,-10 0 16,-2 3-16,-6 0 15,-3 3 1,0 3-16,0 6 16,-3 8-16,3 30 15,-3 21 1,0 24-16,0 3 16,0 11-1,0 27-15,0-12 16,0-17-16,-3-24 15,-3-13 1,0-5-16,0-14 16,0-7-1,-3-17-15,-5-7 16,-10-8-16,-18-6 16,-20-6-1,-6 0-15,-6 3 16</inkml:trace>
  <inkml:trace contextRef="#ctx0" brushRef="#br0" timeOffset="133309.593">22259 13005 0,'0'0'0,"0"0"0,0 0 16,-110 83-16,-106 74 15</inkml:trace>
  <inkml:trace contextRef="#ctx0" brushRef="#br0" timeOffset="134359.054">23076 11907 0,'0'0'0,"0"0"15,0 0-15,0 0 16,0 0-1,0 0-15,0 0 16,38-9 0,-26 30-16,-3 9 15,-3 14 1,-6 9-16,-3 12 16,-3 9-1,3-3-15,6-3 16,6-14-16,6-16 15,-1-5 1,4-16-16,0 1 16,3-12-16,5-12 15,16-17 1,26-34-16,3-20 16,-9 0-1,-15 12-15,-14 9 16,-9 3-1,-7-3-15,-5 11 16,-9 19 0,0 8-16,-3 9 15,0 9-15,0 0 16,0 0 0,-29 124-16,2-14 15,6 17 1,12-3-16,0-20 15,3-12-15</inkml:trace>
  <inkml:trace contextRef="#ctx0" brushRef="#br0" timeOffset="134827.662">23665 12493 0,'0'0'0,"0"0"0,0 0 15,0 0-15,47-32 16,-14 20 0,8 9-16,-2 0 15,-4 6 1,-5 6-16,-7 8 16,-14 4-16,-15 3 15,-14 14 1,-7 7-16,3-4 15,7-5 1,8-16-16,6-2 16,6-6-1,8-3-15,13-3 16,12-6 0,11-9-16,6 0 15,7 0-15</inkml:trace>
  <inkml:trace contextRef="#ctx0" brushRef="#br0" timeOffset="135111.769">24112 12073 0,'0'0'0,"0"0"0,0 0 16,35 0-16,10-3 16,23-3-1,9 0-15,-9 0 16,-12 0-1,-17 6-15,-16 0 16</inkml:trace>
  <inkml:trace contextRef="#ctx0" brushRef="#br0" timeOffset="135278.685">24121 12224 0,'0'0'0,"0"0"0,0 0 16,53 12-16,27-18 15,18 0 1,5 12-16</inkml:trace>
  <inkml:trace contextRef="#ctx0" brushRef="#br0" timeOffset="136825.06">25272 11292 0,'0'0'0,"0"0"15,0 0-15,0 0 16,-29 5-1,-1 10-15,-9-3 16,-2-6 0,-3-12-16,2 0 15,1-3 1,8-3-16,9 7 16,10 5-16,5 0 15,6 0 1,3 5-16,0-5 15,21 66 1,-1 22-16,-5 57 16,-6 57-16,-9-7 15,-9 3 1,12-35-16,3-36 16,-3-38-1,-6-9-15,-3-6 16,0-18-1,3-11-15,6-13 16,3-8 0,3-3-16,6-4 15,2-2-15,7-9 16,0 0 0,8-6-16,4-6 15,5-3 1</inkml:trace>
  <inkml:trace contextRef="#ctx0" brushRef="#br0" timeOffset="138326.169">25769 11247 0,'0'0'0,"0"0"15,0 0-15,0 0 16,0 0-16,-5 107 16,-1 29-1,3 30 1</inkml:trace>
  <inkml:trace contextRef="#ctx0" brushRef="#br0" timeOffset="138760.414">25352 12659 0,'0'0'0,"0"0"0,0 0 15,0 0-15,24-33 16,11 27-1,10 6-15,2 0 16,9 6 0,15 9-16,15 3 15</inkml:trace>
  <inkml:trace contextRef="#ctx0" brushRef="#br0" timeOffset="139191.405">26104 12416 0,'0'0'0,"0"0"0,0 0 15,0 0 1,-18 68-16,12 3 16,3 18-1,3 9-15</inkml:trace>
  <inkml:trace contextRef="#ctx0" brushRef="#br0" timeOffset="140277.729">26450 11268 0,'0'0'0,"0"0"0,0 0 16,0 0-16,0 0 15,-29-9 1,29 3-16,0 0 16,0 6-1,0 0-15,35-21 16,-8 10 0,5 5-16,7 6 15,8 0-15,10-6 16,-10 6-1,-6 0-15,-11 0 16,-9 0 0,-6 0-16,-4 0 15,-2 0 1,-3 6-16,3 0 16,0 5-16,3 16 15,3 32 1,2 24-16,1 18 15,-3 14 1,-3 21-16,0-11 16,-1-16-1,1-11-15,-3 2 16,-3 7-16,-3-21 16,0-9-1,0-21-15,0-6 16,0-11-1,-3-7-15,0-5 16,0-3 0,-3-4-16,-18 19 15,-88 44-15,-107 32 16</inkml:trace>
  <inkml:trace contextRef="#ctx0" brushRef="#br0" timeOffset="151773.265">12830 8738 0,'0'0'0,"0"0"0,0 0 0,0 0 0,0 0 15,0 0-15,0 0 16,30-33 0,5 24-16,10-3 15,8-5-15,3 8 16,12-3 0,27-6-1,0 0-15,-10-2 16,-8 8-16,-11 3 15,-4 6 1,15-6-16,0 3 16,-3 6-16,-6-6 15,-3 3 1,-9 0-16,12 0 16,18-3-1,3-5-15,-9 5 16,-6-3-1,-9 3-15,6-3 16,15-6-16,9 9 16,-7-6-1,-2-2-15,-3-4 16,12-3 0,8 3-16,-17 12 15,-12 1-15,-6-4 16,-3-3-1,10 6-15,13 0 16,7-3 0,-3-3-16,-6 0 15,14-2 1,10 5-16,-4 0 16,-8-3-16,-9 6 15,0 3 1,8-3-16,4-6 15,0 7 1,2-1-16,10-3 16,8-3-1,-11 0-15,-19 6 16,4 6-16,9-6 16,2 3-1,-2-6-15,-6 12 16,11 3-1,13-6-15,-4 3 16,3 9 0,16 0-16,11-3 15,-6 3-15,20-6 16,13-1 0,-3 4-16,17 0 15,-8 0 1,11-3-16,1 9 15,-39-9-15,-9-6 16,-3 12 0,-33-1-16,-20 7 15</inkml:trace>
  <inkml:trace contextRef="#ctx0" brushRef="#br0" timeOffset="153557.666">15941 4076 0,'0'0'0,"0"0"15,0 0-15,0 0 16,0 0 0,0 0-16,0 0 15,-17 42 1,14 2-16,0 30 15,0 6-15,0 30 16,0 2 0,3-2-16,3 5 15,-3 12 1,0 7-16,3-10 16,0 0-1,0 42-15,-3-6 16,3-12-16,-6 11 15,3 10 1,0-24-16,-3 9 16,3 32-1,-3-8-15,-3 11 16,6-2 0,-3-27-16,-6-6 15,6 26-15,3-20 16,-3 0-1,6 17-15,0-11 16,0-21 0,0 15-16,3-6 15,3-21 1,-6 21-16,2 12 16,1-36-16,-3-15 15,0 4 1,0 17-16,0-9 15,0-6 1,-3-11-16,0 23 16,-3-18-1,0-8-15,0-15 16,3 8-16,0 25 16,0-7-1,0-15-15,3-2 16,-3 15-1,0 2-15,0-12 16,-3-8 0,0-18-16,-3-3 15,1-6-15,-1-6 16,0-15 0,12-11-16,8-1 15</inkml:trace>
  <inkml:trace contextRef="#ctx0" brushRef="#br0" timeOffset="154674.947">17445 8223 0,'0'0'0,"0"0"15,0 0 1,0 0-16,0 0 16,-30-24-16,25 24 15,-1 12 1,6 3-16,3 14 16</inkml:trace>
  <inkml:trace contextRef="#ctx0" brushRef="#br0" timeOffset="155487.199">15888 6888 0,'0'0'0,"0"0"16,0 0-16,0 0 15,0 0-15,0 0 16,0 0-1,68-12-15,-3 0 16</inkml:trace>
  <inkml:trace contextRef="#ctx0" brushRef="#br0" timeOffset="156199.463">17481 8015 0,'0'0'0,"0"0"0,0 0 15,0 0 1,0 0-16,0 0 16,0 0-1,0 0-15,3 45 16</inkml:trace>
  <inkml:trace contextRef="#ctx0" brushRef="#br0" timeOffset="156662.427">17336 6941 0,'0'0'0,"0"0"16,0 0-16,0 0 15,0 0 1,0 0-16,0 0 16,0 0-1,0 0-15,0 0 16,0 0-16,0 0 15,0 0 1,0 0-16,0 0 16,0 0-1,0 0-15,-30 12 16,27 6 0</inkml:trace>
  <inkml:trace contextRef="#ctx0" brushRef="#br0" timeOffset="158674.398">18854 5432 0,'0'0'0,"0"0"0,0 0 16,0 0 0,0 0-16,0 0 15,0 0 1,0 0-16,0 0 15,-38 21 1,20-7-16,-9 4 16,-5 12-1,-13 11-15,-5 7 16,3-1-16,-1-9 16,1 7-1,0-7-15,-4 7 16,-5-1-1,-6 6-15,-6 4 16,6-4-16,5 18 16,1-3-1,3-6-15,2-2 16,1-4 0,-3-3-16,-6-6 15,-1-5 1,7 2-16,9 1 15,-1 2-15,1 15 16,3-2 0,5-13-1,3 0-15,4 1 16,-4-7-16,-5 1 16,-1-7-1,7 1-15,-1-4 16,4-2-16,-1 3 15,3-1 1,1 1-16,-1 8 16,-3 1-1,-2 8-15,-1-2 16,-2 2 0,-7 0-16,-8 9 15,-6-8-15,2-1 16,1-2-1,3 2-15,0 3 16,-1 6 0,4-5-16,2-4 15,-5-2 1,-9-1-16,6-6 16,5-5-16,7-1 15,11-8 1,7-3-16,-1 6 15,3-4 1,0 4-16,1-1 16,-1-2-16,0 6 15,3-10 1,1-2 0,-1-3-16,0 3 15,-3-3-15,-2 2 16,-7 7-1,-2 0-15,-10 5 16,-2 10-16,2-1 16,4 1-1,2-1 1,1 7-16,-7 17 16,4 3-16,-1-3 15,-5-9 1,-9 3-16,-9-2 15,2-4 1,10-12-16,6 7 16,2 5-16,-5 6 15,5 4 1,1-4-16,-6-9 16,-4 4-1,-5-7-15,6 3 16,2-11-16,7 2 15,-1-5 1,-5 5-16,0 13 16,-10-4-1,1 0-15,0-2 16,-6 2 0,3-3-16,2 1 15,4-7-15,0 7 16,-15 5-1,-15 15-15,-12 12 16,-3 12 0,12-12-16,12 0 15,0-9-15,9-3 16,30-18 0,17-17-16</inkml:trace>
  <inkml:trace contextRef="#ctx0" brushRef="#br0" timeOffset="160877.398">17504 8453 0,'0'0'0,"0"0"0,0 0 0,0 0 16,0 0 0,0 0-16</inkml:trace>
  <inkml:trace contextRef="#ctx0" brushRef="#br0" timeOffset="161483.858">16122 10001 0,'0'0'0,"0"0"0,0 0 15,0 0-15,0 0 16,0 0-1,44-6-15,39 3 16</inkml:trace>
  <inkml:trace contextRef="#ctx0" brushRef="#br0" timeOffset="163450.715">13807 6613 0,'0'0'0,"0"0"0,-21-42 16,18 33-16,3 1 16,3-1-1,0 9-15,0-6 16,3 6-1,3-6-15,3 6 16,5-3 0,4 0-16,0 0 15,3 3-15,-1 3 16,1 3 0,0 0-16,2 11 15,4 4 1,2 3-16,4 8 15,2 1 1,4 5-16,2 1 16,4-1-16,-7 1 15,-2-1 1,-7-5-16,1-1 16,-1 1-1,1-3-15,2 8 16,4 1-16,2-1 15,4 0 1,2 1-16,3 11 16,4 4-1,-7-7-15,-5-3 16,-4-2 0,-2-4-16,-4-5 15,1-4-15,8 10 16,1-1-1,-1 1-15,0-1 16,4 13 0,-1-4-16,-2-3 15,-7-5-15,-2-7 16,-4-2 0,1 2-1,0-5-15,-1-3 16,4 8-16,2 1 15,4 8 1,-1 1-16,1 2 16,8 6-16,3 4 15,-5-13 1,-1-2-16,-2-4 16,-4 1-1,1-4-15,5 7 16,12 5-1,3 0-15,1 7 16,5 2-16,-3 3 16,-6 0-1,-8-11-15,-1-4 16,9 1 0,12 5-16,0-8 15,-5 5 1,-7-6-16,6 13 15,-6 5-15,3-3 16,-2-8 0,5 8-16,3-6 15,-9-2 1,-5-4-16,-7-5 16,-3-10-16,-5 1 15,-1 2 1,7 4-16,2 0 15,1-1 1,-1-2 0,3 2-16,-2 1 15,-4-1-15,-8-5 16,-1 3 0,-2-4-16,3 1 15,-1 0 1,4 5-16,8 4 15,12 2-15,1 1 16,-4 5 0,-3 0-16,-5 1 15,-7-4 1,-5-2-16,-10-16 16,-5 1-16,-6-15 15,-3-3 1</inkml:trace>
  <inkml:trace contextRef="#ctx0" brushRef="#br0" timeOffset="169386.374">18455 10022 0,'0'0'0,"0"0"0,0 0 0,0 0 15,0 0-15,8 30 16,1-4-16,6 13 15,6 11 1,3-6-16,-10-11 16,-5-3-1,-6-16-15,-3 4 16,-12-3 0,-11 12-16,-16-4 15,-11 4 1,-6-1-16,-1-14 15,10-12-15,9 0 16,17 0 0,12 0-16</inkml:trace>
  <inkml:trace contextRef="#ctx0" brushRef="#br0" timeOffset="170605.32">18822 10703 0,'0'0'0,"0"0"15,0 0-15,0 0 16,0 0 0,9-39-16,-7 21 15,1 7 1,0-4-16,0 3 16,0 0-1,-3 9-15,0 0 16,0 0-16,-3 3 15,3 0 1,-26 27-16,-10 11 16,-20 27-1,-3 15-15,11-12 16,16-11 0,11-13-16,9-11 15,6-10-15,3-8 16,3-3-1,3 0-15,3-3 16,3-3 0,3-1-16,-3 1 15,0 0-15,-3-6 16,0 6 0,-3-3-16,0 0 15,-1 0 1,1 0-16,-3 0 15,0 0 1,0 0-16,3-3 16,0 0-16,0 6 15,0-6 1,0 6-16,0-6 16,0 0-1,0 0-15,0 0 16,0 0-1,-3 0-15,0 0 16,0 0-16,21-12 16,-12 12-1,0-6-15,2 0 16,7-9 0,9-8-16,11-13 15,13-20 1,-4 0-16,-12 11 15,-11 13-15,-9 17 16,-3 3 0,-3 0-16,0 6 15,-1 3 1,4-6-16,3-5 16,6 2-1,-3-3-15,-4 3 16,-2 0-16,-3 6 15,-3 6 1,-3 0-16,-3 0 16,0 0-1,0 0-15,-33 69 16,7-16-16,2 3 16,9-3-1,6-8-15,9-10 16,12-2-1,12-1-15,14 1 16</inkml:trace>
  <inkml:trace contextRef="#ctx0" brushRef="#br0" timeOffset="171093.338">19369 11147 0,'0'0'0,"0"0"0,0 0 16,-38-30-1,29 21-15,0 3 16,3-3-1,6 9-15,3-6 16,3 6 0,3 0-16,6 0 15,-15 0-15,38 6 16,-20 6 0,-3-3-16,-6 3 15,-9 0 1,0-12-16,-24 38 15,-6-5-15,-2 5 16,5-5 0,9-10-16,7-2 15,8-3 1,3-3-16,5-3 16,10 5-1,9-8-15,11-9 16,45-15-16,51-5 15</inkml:trace>
  <inkml:trace contextRef="#ctx0" brushRef="#br0" timeOffset="172086.317">19020 5056 0,'0'0'0,"0"0"0,-41-6 16,17 6-16,-3 6 15,4 3 1,5-3-16,3 0 15,3 0 1,3 0-16,3 0 16,3-1-1,3 1-15,0 0 16,0-6-16,0 0 16,0 0-1,21 21-15,-6-6 16,12-3-1,14-1-15,18 7 16,-3-3 0,-8-3-16,-16-3 15,-11-3-15,-6 0 16,-3 0 0,-3-1-16,-6-5 15,0 6 1,-1-6-16,1 6 15,-3-6-15,0 6 16,0 0 0,-3 21-16,-11 44 15,-13 56 1,-8 3-16,8-23 16,18-36-1,9-27-15,3-11 16</inkml:trace>
  <inkml:trace contextRef="#ctx0" brushRef="#br0" timeOffset="172787.194">19568 4467 0,'0'0'0,"0"0"0,0 0 16,17-29-1,-11 23-15,0 6 16,-6 0-16,0 0 16,6 62-1,-3-6-15,3 3 16,3-6 0,0-11-16,3-10 15,2-5 1,7-9-16,0-12 15,3-6 1,11-6-16,12-24 16,10-23-16,2-12 15,-9-3 1,-2 12-16,-13 8 16,-11 13-1,-9 8-15,-7 18 16,-2 3-16,0 12 15,0 0 1,0 24-16,0 11 16,0 24-1,-3 18-15,-6 0 16</inkml:trace>
  <inkml:trace contextRef="#ctx0" brushRef="#br0" timeOffset="172939.636">20568 4692 0,'0'0'0,"6"39"0,-3 29 16,-12 80-16,-17 71 15</inkml:trace>
  <inkml:trace contextRef="#ctx0" brushRef="#br0" timeOffset="174968.375">15826 8468 0,'0'0'0,"0"0"0,0 0 16,0 0 0,0 0-16,0 0 15,-33 0-15,24 0 16,0-6-1,1 3-15,-1-3 16,3-5 0,3 5-16,3 0 15,0 6-15,0 0 16,0 0 0,32-39-16,-14 22 15,3-4 1,3 6-16,2-3 15,7-2 1,-1-4-16,-2 9 16,-3 0-16,-1 1 15,7-4 1,8-3-16,7 6 16,-1-8-1,-3 5-15,-5-3 16,-7 9-1,-2 3-15,-3-2 16,-1-1-16,1 0 16,0 0-1,-4-3-15,1 3 16,3 1 0,-1-4-16,7 3 15,-4 0 1,4 3-16,0-3 15,-1 6-15,1-2 16,2-1 0,1-6-16,2 3 15,1 0 1,-1-3-16,4-5 16,2 2-1,0 0-15,1-3 16,-1 4-1,4-1-15,-1-3 16,3-5-16,1-1 16,-4-3-1,-6 13-15,4 2 16,2 0 0,4-3-16,5-2 15,-6 2-15,-3 0 16,-2-3-1,-7 10-15,-2-1 16,-4 0 0,-2 3-16,0-3 15,-1 6 1,7-6-16,5-2 16,4 5-16,-1 0 15,-3-6 1,1 9-16,-4-6 15,4 0 1,-1-2-16,4 2 16,5-9-1,0 3-15,-8 6 16,-7-2-16,-5 2 16,-6 6-1,-4 6-15,-5 0 16,-3 0-1</inkml:trace>
  <inkml:trace contextRef="#ctx0" brushRef="#br0" timeOffset="175759.107">18543 7151 0,'0'0'0,"0"0"0,0 0 15,0 0 1,0 0-16,0 0 15,0 0 1,0 0-16,0 0 16,0 0-16,36-20 15,-18 20 1,8-6-16,10 0 16,2-6-1,-2 6-15,-7 0 16,-8 3-1,-6 3-15,-6 0 16,-3 0-16,0 0 16,-3 0-1,0 0-15,0 0 16,-3 3 0,0-3-16,0 0 15,-24 39-15,-9 5 16,-11 6-1,-6 12-15,11-14 16,15-4 0,7-8-16</inkml:trace>
  <inkml:trace contextRef="#ctx0" brushRef="#br0" timeOffset="177268.161">19236 6997 0,'0'0'0,"3"-29"16,3 8-1,0 3-15,0 7 16,0 2-16,0 9 16,-6 0-1,0 0-15,0 0 16,26 71 0,-17-33-16,3 1 15,0-1 1,3-11-16,-1-15 15,1-12-15,3-3 16,9-15 0,14-9-16,9-14 15,-2-7 1,-10 4-16,-8 9 16,-9 8-1,-7 6-15,-2 3 16,-6 7-1,0 2-15,-3 3 16,0 0-16,0 6 16,0-6-1,0 6-15,0 0 16,0 0 0,-3 0-16,0 0 15,0 0-15,0 0 16,0 6-1,0-6-15,0 6 16,0 3 0,-3 8-16,-3 16 15,-9 23-15,-6 33 16,-2 20 0,-4 4-16,3-9 15,7-19 1,-1-11-16,0-9 15,-3 1 1,4-16-16,-1-15 16,0-8-1,0-9-15,-2-9 16,2-15-16,-3-9 16,0-24-1,10-11-15,8-6 16,9 3-1,11-4-15,19-2 16,23 3 0,24 6-16,15 5 15</inkml:trace>
  <inkml:trace contextRef="#ctx0" brushRef="#br0" timeOffset="177907.173">19254 6654 0,'0'0'0,"0"0"16,29-18-16,19 4 15,44-4-15,17 3 16,-2 3-1,-21 3-15,-7 3 16,-7 0 0,-7 1-16,-12-7 15,-18 6 1,-11-3-16,-15 0 16,-9-6-16,-9 3 15,-12-14 1,-5 2-16,-1-3 15,3 13 1,7-4-16,5 12 16,6 0-1,6 3-15,3 0 16,6 3 0,26 0-16,27 3 15,21 6-15,0 3 16,-21 3-1,-17-4-15,-19 1 16,-14 0 0,-12-12-16,-47 53 15,-83 36-15,-78 38 16</inkml:trace>
  <inkml:trace contextRef="#ctx0" brushRef="#br0" timeOffset="182990.746">19020 7237 0,'0'0'0,"0"0"0,0 0 0,0 0 0,-30-15 15,27 15-15,0 0 16,1 0 0,-1 0-16,0 0 15,0 0-15,-3 0 16,0 0-1,0 6-15,0 0 16,3 3 0</inkml:trace>
  <inkml:trace contextRef="#ctx0" brushRef="#br0" timeOffset="183142.13">18759 7607 0,'0'0'0,"0"0"0,0 0 15,0 0 1,0 0-16,0 0 16,0 0-16,0 0 15</inkml:trace>
  <inkml:trace contextRef="#ctx0" brushRef="#br0" timeOffset="183291.054">18469 7817 0,'0'0'0,"0"0"0,-29 18 16,14-3-1,3-3-15,0 5 16,3 1 0</inkml:trace>
  <inkml:trace contextRef="#ctx0" brushRef="#br0" timeOffset="183416.964">18286 8066 0,'0'0'0,"0"0"0,-33 12 15,18-1 1,1 4-16,-1 12 16</inkml:trace>
  <inkml:trace contextRef="#ctx0" brushRef="#br0" timeOffset="183569.959">17942 8424 0,'0'0'0,"-38"24"15,14-10-15,1 4 16,2 0-16,6-3 16,3 8-1,6-2-15</inkml:trace>
  <inkml:trace contextRef="#ctx0" brushRef="#br0" timeOffset="183784.397">17587 8723 0,'0'0'0,"-53"56"15,14-18-15,1 1 16,8-6 0,10-7-16,2-5 15,-3-3 1,-8 2-16,-19 10 15,-8-3 1,0 5-16,5-2 16,7-4-1,11 1-15,22-21 16,8 0-16</inkml:trace>
  <inkml:trace contextRef="#ctx0" brushRef="#br0" timeOffset="184534.288">17386 9036 0,'0'0'0,"0"0"0,0 0 16,-50 21-1,8 3-15,-14 14 16,0 25-16,8-4 16,16-6-1,26-23-15,12-4 16</inkml:trace>
  <inkml:trace contextRef="#ctx0" brushRef="#br0" timeOffset="185451.176">17176 8729 0,'0'0'0,"0"0"16,0 0-16,0 0 15,-33 9 1,18-1-16,-2 7 15,-1 0 1,0-3-16,3 0 16,0 3-1,4-7-15,-1 1 16,0-3-16,3 6 16,0-3-1,3-3-15,0 6 16,3 0-1,0 2-15,0 4 16,3 0-16,3-3 16,0 8-1,0-8-15,3 9 16,3-4 0,0 4-16,-3-3 15,0 6-15,0 2 16,-3-8-1,0 3-15,-3-10 16,0 4 0,0-6-16,0-3 15,0-3 1,0 0-16,0 0 16,0-1-1,-3 4-15,0-3 16,-3 6-16,0 0 15,-6-3 1,0-3-16,-6 0 16,-5-6-1,-7 6-15,-5-6 16,-1 5 0,4 1-16,2 3 15,12 3-15,9 6 16</inkml:trace>
  <inkml:trace contextRef="#ctx0" brushRef="#br0" timeOffset="186405.343">16569 10276 0,'0'0'0,"0"0"0,-18-32 16,18 14-1,6-8-15,12-13 16,11-8 0,1 2-16,-9 10 15,-6 17 1,-7 3-16,-2 9 16,-3 0-1,0 3-15,-3 3 16,0 0-16,0 0 15,-26 60 1,11-16-16,3 9 16,6-8-1,9-10-15,6-8 16,3-6-16,3-16 16,-15-5-1,41-11-15,-11-16 16,5-11-1,4-25-15,2-14 16,-3 3 0,-8 6-16,-15 30 15,-6 17-15,-3 3 16,-6 18 0,0 0-16,0 12 15,-3 9 1,0 29-16,0 27 15,-3 59 1,-3 3-16,-3-11 16,-3-22-16,-5-20 15,-7-3 1,-9-15-16,-5-9 16,-6-8-1,-1-13-15,7-14 16,11-15-16,7-4 15,8-10 1,3-4 0,6-15-16,12-9 15,44-29-15,63-21 16</inkml:trace>
  <inkml:trace contextRef="#ctx0" brushRef="#br0" timeOffset="186709.887">17170 10454 0,'0'0'0,"0"0"0,0 0 15,0 0-15,3 50 16,-6-8-16,-3 8 16,0 6-1,6-11-15,9-19 16,3-8-1</inkml:trace>
  <inkml:trace contextRef="#ctx0" brushRef="#br0" timeOffset="187319.924">16604 9554 0,'0'0'0,"0"0"0,0 0 16,0 0 0,0 0-16,0 0 15,0 0 1,0 0-16,0 0 16,48-26-16,-16-1 15,4-5 1,-10 2-16,-5 12 15,-9 3 1,-3 10-16,-3 5 16,3 5-1,6 16-15,8 6 16,13 11-16,11-2 16,39 14-1,29 0-15</inkml:trace>
  <inkml:trace contextRef="#ctx0" brushRef="#br0" timeOffset="188407.649">17904 6340 0,'0'0'0,"0"0"16,0 0-16,0 0 16,0 0-1,0 0-15,0 0 16,0 0 0,0 0-16,0 0 15,0 0-15,0 0 16,30 12-1,-22-9-15,4 0 16,0 0 0,3 6-16,3 6 15,8 9-15,10 8 16</inkml:trace>
  <inkml:trace contextRef="#ctx0" brushRef="#br0" timeOffset="188682.593">18295 6622 0,'0'0'0,"0"0"16,0 0-16,0 0 16,0 0-16,0 0 15,47 11 1,-20-5-16,2 3 16,1 3-1,-3 6-15,-7-6 16,-5-3-1,0-4-15,0 10 16,2-3 0,7 6-16,6 8 15,2-2-15,-2-3 16,2 8 0,4 1-16</inkml:trace>
  <inkml:trace contextRef="#ctx0" brushRef="#br0" timeOffset="188798.815">18863 7036 0,'0'0'0,"0"0"0,0 0 15,0 0 1,21 32-16,0-5 16</inkml:trace>
  <inkml:trace contextRef="#ctx0" brushRef="#br0" timeOffset="189915.994">17031 5438 0,'0'0'0,"0"0"0,0 0 15,0 0 1,0 0-16,0 0 16,-18 53-1,-9 18-15,-2 6 16,8-6 0,9-15-16,9-11 15,6-16-15,0-8 16,3-6-1,0-3-15,3-6 16,0-6 0,-9 0-16,59-54 15,3-14-15,3-9 16,-12 15 0,-11 15-16,-13 11 15,-11 10 1,-3 11-16,-6 9 15,-3 0 1,-3 0-16,0 6 16,-3 6-16,0 18 15,-6 29 1,-6 36-16,-18 32 16,-8 18-1,-6-3-15,-4-29 16,10-30-16,2-24 15,1-9 1,-1-17 0,1-15-16,-1-6 15,-8-6-15,-16-12 16</inkml:trace>
  <inkml:trace contextRef="#ctx0" brushRef="#br0" timeOffset="190532.867">17333 6151 0,'0'0'0,"0"0"15,0 0-15,0 0 16,0 0 0,32-15-16,-8 21 15,5 3 1,7 6-16,0 0 15,-7 5 1,-5-2-16,-12-3 16,-6-3-1,-6 0-15,-6 2 16,-3 1-16,0-6 16,0 6-1,0-3-15,0-6 16,0 5-1,3-5-15,3 6 16,3-3-16,0-3 16,6 6-1,9 3-15,15-4 16</inkml:trace>
  <inkml:trace contextRef="#ctx0" brushRef="#br0" timeOffset="191133.442">16903 5139 0,'0'0'0,"0"0"15,0 0 1,30-44-16,3 5 15,20-5 1,21-10-16,-6 1 16,-21 12-16,-11 11 15,-10 3 1,-5 13-16,-3 2 16,-3 0-1,2 6-15,1 0 16,0 12-1,6 6-15,8 20 16,19 31-16,8 34 16,6 36-1</inkml:trace>
  <inkml:trace contextRef="#ctx0" brushRef="#br0" timeOffset="194265.103">17395 14429 0,'0'0'0,"0"0"0,0 0 0,0-33 0,0 27 16,0 0-16,0 3 16,0 3-16,0 0 15,-18 86 1,6-3-16,6-6 16,9-12-1,6-15-15,6-11 16,3-21-1,2-7-15,4-14 16,23-17-16,30-28 16,6-29-1,-3-29-15,-21 23 16,-23 21 0,-15 17-16,-9 16 15,-10 11 1,1 6-16,-3 6 15,0 6 1,0 6-16,3 33 16,6 55-16,3 46 15,3 46 1,-6 12-16,-3-29 16,-6-39-1,-6 0-15,-12-20 16,-6-24-16,-2-27 15,-10-15 1,-20-23-16,-6-21 16,-18-18-1</inkml:trace>
  <inkml:trace contextRef="#ctx0" brushRef="#br0" timeOffset="195382.067">17196 13828 0,'0'0'0,"0"0"0,0 0 16,63-45-16,22 19 15,49-7 1,5 10-1,-21 11-15,-29 6 16,-12-3-16,-9 3 16,-12 6-1,-17-6-15,-16 0 16,-14 3-16,-9-3 16,-9-3-1,-8-5-15,-10-4 16,-8-9-1,-4 1-15,4 8 16,5 6-16,9 3 16,9 3-1,6 6-15,6 6 16,0-6 0,0 0-16,45 65 15,-7-26-15,19 5 16,-10-5-1,-20-10-15,-21 4 16,-15 11 0,-15 21-16</inkml:trace>
  <inkml:trace contextRef="#ctx0" brushRef="#br0" timeOffset="195772.067">18700 14639 0,'0'0'0,"0"0"16,0 0-16,0 0 15,42-15 1,35-21-16,35-2 15,7-9 1,-22 8-16,-26 15 16,-23 24-16,-25 6 15,-11 3 1</inkml:trace>
  <inkml:trace contextRef="#ctx0" brushRef="#br0" timeOffset="195967.479">18831 14807 0,'0'0'0,"0"0"0,0 0 15,0 0-15,0 0 16,76-14 0,13 8-16,21 6 15,2 6 1,4 14-16</inkml:trace>
  <inkml:trace contextRef="#ctx0" brushRef="#br0" timeOffset="196588.052">20077 14186 0,'0'0'0,"0"-33"0,3 22 16,0 11-16,-3 0 16,0 0-1,6 62-15,-6 3 16,3 29-16,8 4 16,10-18-1,-3-27-15,3-14 16,-1-16-1,-2-14-15,0-9 16,12-17 0,11-43-16,3-31 15,1-4-15,-7 12 16,-8 21 0,-12 18-16,-10 11 15,-5 15 1,0 3-16,-3 10 15,0 5 1,0 5-16,3 19 16,9 35-16,12 63 15,8 37 1,-8 1-16,-9-12 16,-12-21-1,-21-14-15,-14-21 16,-4-24-16,3-27 15,4-17 1,5-15-16,6-12 16,1-9-1,5 0-15,6-15 16,12-23 0,18-27-16,26-15 15,24-8-15,-6 32 16,-6 20-1</inkml:trace>
  <inkml:trace contextRef="#ctx0" brushRef="#br0" timeOffset="196815.216">20938 14976 0,'0'0'0,"0"0"16,0 0-16,18 50 16,-6 13-1,-3 11-15,-6-15 16,3-15-16,-3-5 16,0-7-1</inkml:trace>
  <inkml:trace contextRef="#ctx0" brushRef="#br0" timeOffset="197616.012">19751 13706 0,'0'0'0,"0"0"0,0 0 16,0 0-16,36-14 15,26 11 1,36 3-16,17 3 16,-8 3-16,-22-3 15,-5 2 1,-12 1-16,-17 0 15,-19-6 1,-11 0-16,-9-6 16,-6 0-1,-6 1-15,0 5 16,-18-21-16,3 3 16,0 3-1,4-2-15,2 5 16,3 3-1,6 3-15,3 0 16,15 0-16,14 0 16,18 0-1,7 12-15,-4 0 16,-15 3 0,-11 3-16,-12 0 15,-15 8 1,-21 16-16,-32 35 15,0 0-15,2 0 16</inkml:trace>
  <inkml:trace contextRef="#ctx0" brushRef="#br0" timeOffset="198064.472">21347 14538 0,'0'0'0,"0"0"16,0 0-16,29-27 15,28 7 1,31-7-16,10 3 16,0 13-1,-6 5-15,-7 0 16,-19 3-16,-25 9 16,-17-3-1,-9-3-15</inkml:trace>
  <inkml:trace contextRef="#ctx0" brushRef="#br0" timeOffset="198266.043">21883 14136 0,'0'0'0,"0"0"0,0 0 15,0 0 1,0 0-16,0 0 15,-42 88-15,24 19 16,10 17 0,8 3-1</inkml:trace>
  <inkml:trace contextRef="#ctx0" brushRef="#br0" timeOffset="199014.139">22682 13988 0,'0'0'0,"0"0"16,0 0-16,-12-33 15,6 27 1,6 6-16,0 0 16,0 0-1,-38 104-15,32-48 16,9 6 0,6-9-16,8-8 15,10-13-15,3-5 16,11-15-16,3-12 15,22-21 1,5-23-16,-3-10 16,-12-25-1,-18-4-15,-14 18 16,-12 26 0,-6 18-16,-6 4 15,0 11 1,-3 0-16,3 6 15,0 0-15,-15 97 16,15-8 0,6 18-16,6 38 15,-6-24 1,-6-20-16,-9-18 16,-12-15-1,-29 3-15,-30 0 16,-12-21-16,-3-12 15,10-11 1,-10-3-16,6-3 16,6-4-1</inkml:trace>
  <inkml:trace contextRef="#ctx0" brushRef="#br0" timeOffset="199431.043">23318 14849 0,'0'0'0,"0"0"0,0 0 16,36-6-16,-7 6 15,7 0 1,0 0-16,-4 9 16,-2 0-16,-13 5 15,-11 25 1,-15 14-16,-44 30 16,-27 15-1,9-18-15,18-24 16,20-18-1,16-14-15,8-9 16,9-6 0,6 0-16,11-4 15,34-2-15,38-14 16,17-10 0,1 0-1</inkml:trace>
  <inkml:trace contextRef="#ctx0" brushRef="#br0" timeOffset="200114.245">22487 13553 0,'0'0'0,"0"0"16,0-27-16,2 15 15,7 6 1,12-6-16,23-5 15,19-4-15,11 12 16,9-3 0,-4 0-1,-13 6-15,-16-2 16,-15-1-16,-11 0 16,-9 3-1,-9 0-15,-3 0 16,-3-3-1,-3 0-15,-3-6 16,0 7 0,0-1-16,3 0 15,3 3-15,3 0 16,9 6 0,-12 0-16,77 15 15,-6 3 1,-3 11-16,-18-8 15,-38 11-15,-21 7 16</inkml:trace>
  <inkml:trace contextRef="#ctx0" brushRef="#br0" timeOffset="202680.806">19725 14065 0,'0'0'0,"0"0"0,0 0 15,0 0 1,-12-27-16,12 15 15,3-9 1,9-8-16,11-13 16,10-8-16,8 0 15,10-6 1,17-10-16,17 4 16,-11 9-1,-8 9-15,-16 5 16,-18 21-16,-8 4 15,-6 2 1,-3 0-16,-3 9 16,-1 0-1,-2 3-15,0 3 16,3 0 0,3 15-16,0 2 15,-1 13 1,1 2-16,9 13 15,11 2-15,4 0 16,2 7 0,-5-10-16,-7-3 15,-8-11 1,-9-9-16,-9-1 16,-6 7-1</inkml:trace>
  <inkml:trace contextRef="#ctx0" brushRef="#br0" timeOffset="203184.795">19520 13961 0,'0'0'0,"0"0"16,-9-30-16,12 24 16,9-2-1,15-10-15,23-9 16,18-17 0,12-9-16,-3-1 15,0 1 1,-18 9-16,-11 11 15,-7 6-15,-5 4 16,2 2 0,10-6-16,2-2 15,-3 8 1,-8 3-16,-7 6 16,-5 10-1,-6 4-15,-1 4 16,4 12-16,6 9 15,5 11 1,1 7-16,-1-1 16,-5-11-1,-4-1-15,-2-2 16,0-10 0,2 13-16,4 3 15</inkml:trace>
  <inkml:trace contextRef="#ctx0" brushRef="#br0" timeOffset="204114.017">22377 13834 0,'0'0'0,"0"0"0,0 0 15,0 0 1,0 0-16,0 0 16,0 0-1,33-51-15,26 13 16,3-12-16,6-15 15,-6 2 1,-12 4-16,-5 9 16,-10 11-1,-5 7-15,-3 2 16,-7 7 0,1-1-16,0 9 15,3-3-15,2 1 16,1 2-1,-1-3-15,-5 6 16,-6 6 0,-3 0-16,-3 3 15,-3 3 1,0 0-16,-1 3 16,1 0-16,3 3 15,6 3 1,0 9-16,6 3 15,8 14 1,10 18-16,5 7 16,-2 2-16,11-3 15,-6-9 1,-11-11-16,-13-7 16,-5-14-1,-6 0-15,-6-12 16,-6-3-1,-12 3-15,-18-1 16</inkml:trace>
  <inkml:trace contextRef="#ctx0" brushRef="#br0" timeOffset="204763.945">22990 13144 0,'0'0'0,"0"0"16,0 0-16,-33 6 16,-17 21-1,-36 23-15,-29 27 16,-7 18-16,10-4 15,35-20 1,23-20-16,19-19 16,14-14-1,9-12-15,6 0 16,6-6 0,0 0-16,0 0 15,0 0-15,83-98 16,-9 18-1,-3 3-15,-5 6 16,-10 12 0,-9 6-16,-8 14 15,-7 10 1,-8 5-16,-3 15 16,-4 3-16,-2 3 15,-3 6 1,3 6-16,8 3 15,10 15 1,6 2-16,5 7 16,3 5-1,10 24-15,-7 12 16,-6-6-16,-2-3 16,-4-14-1,4-4-15,-4-12 16,-5-5-16,-13-12 15,-5-12 1,-6-3-16,-9-3 16,-6 2-1</inkml:trace>
  <inkml:trace contextRef="#ctx0" brushRef="#br0" timeOffset="205545.82">17996 6059 0,'0'0'0</inkml:trace>
  <inkml:trace contextRef="#ctx0" brushRef="#br0" timeOffset="-192620.849">29724 7675 0,'0'0'0,"0"0"0,0 0 0,0 0 16,0 0-1,0 0-15,0 0 16,-20-26 0,14 23-16,0 0 15,0 3 1,6 0-16,0 0 16,-62 59-16,29-15 15,-2 21 1,-4 9-1,1 3-15,-7 6 16,4 12-16,-3-3 16,-7-4-1,1 7-15,8-18 16,1 9-16,-3 8 16,5-11-1,4 0-15,2-12 16,-3 0-1,4-9-15,-10 15 16,4-6 0,2-3-16,7-14 15,2-4 1,1 3-16,-1-8 16,0-1-16,1-8 15,-1 2 1,0 4-16,4 5 15,-4 6 1,3 6-16,4-8 16,2-7-16,0 0 15,3 1 1,0-7-16,1 7 16,-7 5-1,-3 9-15,-2 9 16,-1 3-1,-3 0-15,1-3 16,-1-3-16,1-5 16,5-4-1,3 0-15,-2 9 16,-4 6 0,0-3-16,4-9 15,-1 4-15,0-10 16,3-3-1,4-5-15,-1 5 16,-3 3 0,3-3-16,1 1 15,2-7 1,0-5-16,-6-4 16,-2 4-1,-4-4-15,0 4 16,4-7-16,5-8 15,3-9 1,3 2-16,3-5 16,1-3-1,-1-3-15,3 0 16,0 0 0,0 0-16,0 0 15,3 0-15,0-3 16,0-3-1,0 6-15,3-6 16,0 5 0,0-5-16,0 0 15,0 0-15,3 0 16,0 0 0,3 0-16,-6 0 15,0 0 1,50-11-16,-26 11 15,0-3 1,-4 0-16,-2-3 16,0 3-16,3-3 15,-1 0 1,1 0-16,0 0 16,0 0-1,-1 0-15,1 0 16,3-2-1,5 2-15,7 0 16,8-3-16,4 0 16,-1 3-1,-9-3-15,-2 3 16,-6 0 0,-4 6-16,-2-3 15,0 0 1,-4 0-16,1 0 15,0 0 1,2 1-16,4-1 16,6-3-16,5 0 15,4 0 1,2 0-16,0 3 16,-2 0-1,-4-3-15,-2-3 16,-1 9-16,4-6 15,8-6 1,9-2-16,1-4 16,2 6-1,-3 0-15,-6-3 16,-2 4 0,-7-4-16,1 3 15,5 0-15,0 3 16,1-3-1,2 1-15,6 2 16,1-3 0,-4-6-16,0 9 15,-8 0 1,2 3-16,3-3 16,4 9-16,2-5 15,6-7 1,3 3-16,-3-3 15,-8 0 1,-7 6-16,3 0 16,6-3-16,7-2 15,2 5 1,0-3-16,-3 0 16,-3 0-1,-5-3-15,14 0 16,20-2-1,13-4-15,-15 3 16,-12-3-16,-12 6 16,3 1-1,0-4-15,-5 0 16,-13 6 0,-15 3-16,-8-3 15,-6 9-15,-6-6 16,-6 1-1,-6-4-15,-3 0 16,-3-12 0,-6 0-16,-9-8 15,-5-4 1,-1 7-16,3 8 16,7 3-1,2 3-15,6 0 16,3 9-16,0-3 15,3 1 1,0 2-16,3 0 16,0 3-1,3 0-15,3 0 16,-6 0-16,38 6 16,-2-4-1,5 1-15,1-3 16,-1 3-1,-5 0-15,-7 0 16,-5 3 0,-6 0-16,-6 6 15,-6 0-15,-6 3 16,0-15 0,-57 68-16,-23-15 15,1 6 1,5-9-16,8-5 15,7-1 1,9-11-16,2-7 16</inkml:trace>
  <inkml:trace contextRef="#ctx0" brushRef="#br0" timeOffset="-191587.57">31631 11472 0,'0'0'0,"0"0"0,6-38 15,6 8-15,2-5 16,4 11 0,0 0-16,-3 9 15,-3 6 1,-3 4-16,-9 5 16,0 0-1,8 68-15,-14-3 16,-2 12-1,2-6-15,6-15 16,3-6-16,3-8 16,5-10-1,4-14-15,0-6 16,0-6-16,-15-6 16,53-27-1,-6-17-15,4-12 16,-4-16-1,-8 1-15,-10 9 16,-5 12 0,-9 17-16,-6 16 15,-3 2 1,-4 9-16,-2 6 16,0 6-16,0-6 15,-2 71 1,-4 12-16,-6 0 15,3 0 1,0-7-16,3-19 16,3-19-16,3-17 15,15-3 1,9-12-16</inkml:trace>
  <inkml:trace contextRef="#ctx0" brushRef="#br0" timeOffset="-191425.982">32324 11727 0,'0'0'0,"0"0"0,0 38 16,0 1 0,-3 5-16,-3-6 15,-3-5 1</inkml:trace>
  <inkml:trace contextRef="#ctx0" brushRef="#br0" timeOffset="-190572.646">29881 7785 0,'0'0'0,"0"0"16,0 0-16,0 0 16,0 0-1,-47-9-15,-6 18 16,-21 8-16,-3-5 15,6-3 1,6 3-16,8-12 16,10 0-1,14 0-15,16-6 16,11 0-16</inkml:trace>
  <inkml:trace contextRef="#ctx0" brushRef="#br0" timeOffset="-190443.955">29526 7702 0,'0'0'0,"0"0"16,33 59-16,2-15 15,7 4 1,-4-7-16,-5-2 16,-4-7-16</inkml:trace>
  <inkml:trace contextRef="#ctx0" brushRef="#br0" timeOffset="-189385.746">27800 7607 0,'0'0'0,"0"0"16,0 0-16,15-35 15,-6 17-15,3 3 16,-3 3 0,0 6-16,-4 6 15,-5 0 1,0 0-16,-11 65 15,-22 12 1,-17 24-16,11-12 16,16-24-1,11-15-15,9-23 16,6-1-16,6-8 16,5-6-1,10-6-15,6-9 16,11-12-1,15-17-15,7-13 16,-1-11-16,-3-6 16,-9 3-1,-5 2-15,-10 13 16,-5 6 0,-7 2-16,-5 6 15,-6 4 1,0 5-16,-3 3 15,0 1-15,-3 8 16,0 3 0,-1 3-16,-2 3 15,0 6 1,-3 6-16,-9 32 16,-8 39-16,-10 20 15,9-2 1,9-12-16,9-24 15,27 6 1,20 0 0</inkml:trace>
  <inkml:trace contextRef="#ctx0" brushRef="#br0" timeOffset="-188990.217">28570 8018 0,'0'0'0,"0"0"0,0 0 15,0 0 1,0 0-16,35 15 15,-11-3 1,3 3-16,-4 3 16,-5 2-16,-12-2 15,-15 15 1,-17 11-16,-10 0 16,4 1-1,5-13-15,12-8 16,9-3-16,9-6 15,27 2 1,44-2 0,50-9-16</inkml:trace>
  <inkml:trace contextRef="#ctx0" brushRef="#br0" timeOffset="-184472.216">29458 10564 0,'0'0'0,"0"0"0,0 0 16,0 0-1,0 0-15,0 0 16,0 0-16,0 0 15,0 0 1,21-33-16,-15 21 16,6-9-16,11-8 15,13-13 1,20-14-16,9 6 16,0 0-1,-3 2-15,-8 7 16,-7-1-1,-3 4-15,-2 5 16,-13 16 0,-2 5-16,-3 3 15</inkml:trace>
  <inkml:trace contextRef="#ctx0" brushRef="#br0" timeOffset="-183870.876">29748 9969 0,'0'0'0,"0"0"16,0 0-16,0 0 15,0 0 1,50-18-16,-8 6 15,23-9 1,18-5-16,-3 2 16,-15 3-1,-18 10-15,-14 8 16,-9 0-16,-10 3 16,-2 6-1,-6-1-15,-3 7 16,-3-12-1,-27 57-15,-38 19 16,-9 28 0,0 11-16</inkml:trace>
  <inkml:trace contextRef="#ctx0" brushRef="#br0" timeOffset="-182970.911">30186 9930 0,'0'0'0,"0"0"0,0 0 16,0 0-16,0 0 16,-38 33-16,2 5 15,-8 1 1,-9 11-16,-4-3 15,-11 10 1,-12-1-16,-14 9 16,11-15-1,6 1-15,6-4 16,-6 3-16,-18 1 16,6-1-1,21-6-15,9 4 16,0 8-1,8-6-15,4-5 16,0-7-16,-10 0 16,-8 1-1,3-1-15,6-5 16,8 2 0,4-2-16,3 0 15,5-7 1,-2 7-16,-7 5 15,4-5 1,-1-1-16,-2 7 16,-3 2-16,2 1 15,7-7 1,2-8-16,7 2 16,2-8-1,6-6-15,3-3 16,7-6-16,2 6 15,0-7 1,3-2 0,3 0-16,3-3 15,3 0-15,3 0 16</inkml:trace>
  <inkml:trace contextRef="#ctx0" brushRef="#br0" timeOffset="-173403.769">30423 9912 0,'0'0'0,"0"0"0,0 0 0,0 0 0,0 0 15,0 0-15,0 0 16,0 0-1</inkml:trace>
  <inkml:trace contextRef="#ctx0" brushRef="#br0" timeOffset="-173210.757">30444 9898 0,'0'0'0,"0"0"0,0 0 0,0 0 15,0 0 1,-33 20-16,24-8 16,0-3-1,4 0-15,-1-3 16</inkml:trace>
  <inkml:trace contextRef="#ctx0" brushRef="#br0" timeOffset="-173057.164">30317 10223 0,'0'0'15,"0"0"-15,0 0 0,-12 39 16,12-25 0,0 4-16,3 0 15</inkml:trace>
  <inkml:trace contextRef="#ctx0" brushRef="#br0" timeOffset="-172892.396">30311 10608 0,'0'0'0,"0"0"0,0 0 16,-12 33-1,12-22-15,3 10 16,0 3-16,6 2 15</inkml:trace>
  <inkml:trace contextRef="#ctx0" brushRef="#br0" timeOffset="-172644.789">30355 10845 0,'0'0'0,"0"0"0,0 0 16,0 0 0,0 0-16,-18 32 15,15-20-15,0 6 16,0-3-1,3 2-15,0-2 16,0-3 0,0 6-16,-3 0 15,0-4 1,0 10-16,1 0 16,2-7-1,0 7-15,0-9 16,2 3-16,7 5 15,9 7 1</inkml:trace>
  <inkml:trace contextRef="#ctx0" brushRef="#br0" timeOffset="-171343.412">29793 11765 0,'0'0'0,"0"0"0,0 0 15,0 0-15,0 0 16,0 0 0,0 0-16,0 0 15,3 77 1,-6 6-16,-3 12 16,6-24-1,6-12-15,2-18 16,4-20-16,3-9 15,-3-6 1,6-12-16,8-18 16,16-23-1,8-21-15,0-12 16,-14 12 0,-15 23-1,-12 28-15,-6 2 16,-3 9-16,-3 6 15,3 0-15,0 0 16,0 0 0,-6 89-16,20-18 15,1 17 1,3 7-16,-3 3 16,-9-15-16,-15-6 15,-12-6 1,-6-15-16,-2-18 15,2-14 1,1-18-16,-7-18 16,6-17-16,18-10 15,12-8 1</inkml:trace>
  <inkml:trace contextRef="#ctx0" brushRef="#br0" timeOffset="-171110.935">30349 12354 0,'0'0'0,"0"0"0,0 0 15,0 0 1,0 0-16,12 47 15,-12-11-15,-3 5 16,3 4 0,0-1-1</inkml:trace>
  <inkml:trace contextRef="#ctx0" brushRef="#br0" timeOffset="-170474.121">29523 11892 0,'0'0'0,"-29"30"0,20-21 15,6-3-15,3-6 16,0 0-1,77-62-15,14-18 16,4-9-16,-21 15 16,-21 21-1,-14 14-15,-12 15 16,-10 13 0,-5 8-16,-3 6 15,3 6 1,15 17-16,17 22 15,6 2-15,1-6 16,-1-8 0,3-16-1,9 1-15</inkml:trace>
  <inkml:trace contextRef="#ctx0" brushRef="#br0" timeOffset="-169156.543">30515 9211 0,'0'0'0,"0"0"0,0 0 15,21-41-15,-10 23 16,1 3-1,-3-3-15,-3 7 16,0-4-16,0-3 16,0 0-1,0-3-15,0 10 16,-3-4 0,0 3-16,0 0 15,-3 9-15,0 0 16,0 0-1,0 0-15,0 0 16,0 3 0,0 0-16,0 0 15,0 0 1,0 0-16,0 0 16,-9 65-16,6-35 15,3-3 1,3-1-16,0 7 15,3-6 1,-1-4-16,1-5 16,3-9-1,0 3-15,3-6 16,0-6-16,-12 0 16,41-12-1,-11 0-15,-1-9 16,4-8-1,-3-4-15,-7 1 16,-5-1-16,-6 9 16,-6 4-1,0 2-15,-3 3 16,0 9 0,0 0-16,0 3 15,0 3 1,0 3-16,0 3 15,5 15-15,4 17 16,9 24 0,3 21-16,-10 12 15,-8-12 1,-9-18-16,-5-6 16,-10-14-1,-9-7-15,-11-8 16,-13-10-16,-11-8 15</inkml:trace>
  <inkml:trace contextRef="#ctx0" brushRef="#br0" timeOffset="-167497.353">28733 9418 0,'0'0'0,"0"0"0,0 0 16,0 0-16,0 0 16,0 0-16,0 0 15,0 0 1,0 0-16,0 0 16,0 0-1,0 0-15,0 0 16,0 0-1,0 0-15,0 0 16,0 0-16</inkml:trace>
  <inkml:trace contextRef="#ctx0" brushRef="#br0" timeOffset="-167352.618">29274 9537 0,'0'0'0,"0"0"0,0 0 16,0 0-16,0 0 15,0 0 1</inkml:trace>
  <inkml:trace contextRef="#ctx0" brushRef="#br0" timeOffset="-167058.762">29662 9599 0,'0'0'0,"0"0"16,0 0-16,0 0 15,0 0 1,33 32-16,-21-26 16,3 6-1,2-3-15,4 0 16,3 0-1,5 3-15,10 8 16,8-2 0,12 6-16,12-9 15,0 5 1,-8-2-16,-10 6 16,-12-4-16,-8 1 15</inkml:trace>
  <inkml:trace contextRef="#ctx0" brushRef="#br0" timeOffset="-166610.544">28890 9350 0,'0'0'0,"0"0"0,0 0 15,0 0 1,0 0-16,0 0 16,0 0-16,0 0 15,35 0 1,-11 6-16,17 0 15,24 9 1,9 3-16,6 8 16,0 4-16</inkml:trace>
  <inkml:trace contextRef="#ctx0" brushRef="#br0" timeOffset="-165803.737">29097 9427 0,'0'0'0,"0"0"16,0 0-16,0 0 15,0 0-15,0 0 16,0 0-1,0 0-15,-24 50 16,3-11 0,-8 20-16,-4-6 15,7-8 1,5-13-16,6-11 16,6-6-1,3-6-15,3-6 16,0 3-16,0-6 15,0 6 1,1-6-16,-1 5 16,0-2-16,0 0 15,0-3 1,0 0-16,0 0 16,0 0-1,0 0-15,-3 0 16,-6-3-1,-12 0-15,-17-2 16,-6-1 0,-1 0-16,7 0 15,8 0-15,10 3 16,11 3 0,12 3-16,0-3 15</inkml:trace>
  <inkml:trace contextRef="#ctx0" brushRef="#br0" timeOffset="-164877.001">30281 10845 0,'0'0'0,"0"0"16,0 0-16,0 0 15,0 0 1,0 0-16,0 0 16,0 0-1,41-24-15,-14 9 16,3 6-16,-4 0 15,-5 4 1,-6-4-16,-3 9 16,-3-6-1,-3 6-15,-1 0 16,1 0 0,0 6-16,3 8 15,3 19-15,-3 14 16,-6 7-1,3 2-15,6 3 16,2 9 0</inkml:trace>
  <inkml:trace contextRef="#ctx0" brushRef="#br0" timeOffset="-163996.77">28854 9362 0,'0'0'0,"0"0"0,0 0 15,0 0-15,0 0 16,0 0 0,0 0-16,0 0 15,-9-33 1,6 28-16,0-1 16,0 0-1,0 3-15,3 0 16,0 3-1,3 0-15,-3 0 16,0 0-16,57 18 16</inkml:trace>
  <inkml:trace contextRef="#ctx0" brushRef="#br0" timeOffset="-163363.814">28756 9714 0,'0'0'0,"0"0"15,0 0-15,0 0 16,0 0 0,0 0-16,0 0 15,0 0 1,0 0-16,0 0 16,0 0-1,0 0-15,0 0 16,0 0-16,0 0 15,0 0 1,0 0-16,36-9 16,38 42-1</inkml:trace>
  <inkml:trace contextRef="#ctx0" brushRef="#br0" timeOffset="-162342.511">27729 9090 0,'0'0'0,"0"0"0,0 0 16,-26-36-16,20 30 16,0 0-1,3 0-15,0 1 16,0 5-16,0-3 15,3 3 1,0 0-16,0 0 16,-24 74-1,6 6-15,4 2 16,5-11 0,3-20-16,6-19 15,3-11 1,0-9-16,3-9 15,-6-3 1,53-33-16,0-20 16,1-21-16,-1-9 15,-6 9 1,-8 12-16,-10 18 16,-11 11-16,-6 18 15,-3 6 1,-6 3-16,0 6 15,-3 3 1,3 6-16,0 9 16,5 26-16,4 45 15,3 21 1,0-1 0,-6-14-16,-6-18 15,-6-6-15,-9 0 16,-9-15-1,-8-11-15,-7-25 16,-5-14 0,-4-12-16,1-9 15,17 4-15,9 5 16</inkml:trace>
  <inkml:trace contextRef="#ctx0" brushRef="#br0" timeOffset="-161852.639">28283 9667 0,'0'0'0,"0"0"0,0 0 16,0 0-1,0 0-15,32-18 16,-20 24 0,0 0-16,-6 3 15,-3 3 1,-12 14-16,-15 13 16,-11 5-16,-1 1 15,16-13 1,5-8-16,12-9 15,9-4 1,12 1-16,14-6 16,24-6-1,33-12-15</inkml:trace>
  <inkml:trace contextRef="#ctx0" brushRef="#br0" timeOffset="-161193.561">27297 8906 0,'0'0'0,"0"0"16,0 0-16,0 0 15,0 0 1,0 0-16,53-47 16,-8-6-16,-4-4 15,-2 10 1,-10 9-16,-8 8 15,-9 15 1,-3 6-16,0 6 16,2 6-16,7 9 15,21 12 1,32 17-16,35 13 16,19 5-1</inkml:trace>
  <inkml:trace contextRef="#ctx0" brushRef="#br0" timeOffset="-150125.001">30234 10001 0,'0'0'0,"0"0"16,0 0-16,0 0 15,0 0-15,0 0 16,0 0-1,0 0-15,29-20 16,-26 20 0,0 0-16,0 0 15,0 0 1,-3 3-16,0-1 16,0 4-16,0 3 15,3 12 1,0-3-16,0 5 15,0-2 1,3 12-16,0 2 16,3-8-16,-3-12 15,-1 2 1,1 10-16,0 3 16,3 2-1,0 1-15,-3 5 16,3 1-1,-3-1-15,0 1 16,0 5 0,3 0-16,2-5 15,-5-12-15,-3-10 16,-3-5 0,0 3-16,3 6 15,-3 2 1,0 7-16,0-1 15,0 4 1,-3-3-16,0 2 16,0-2-1,0-1-15,0 1 16,0-3-16,0-1 16,-2-2-1,-1 3-15,3-4 16,0 4-1,0-6-15,3-4 16,3 4-16,3 3 16</inkml:trace>
  <inkml:trace contextRef="#ctx0" brushRef="#br0" timeOffset="-147057.829">30450 11292 0,'0'0'0,"0"0"0,0 0 0,0 0 0,0 0 0,0 0 15</inkml:trace>
  <inkml:trace contextRef="#ctx0" brushRef="#br0" timeOffset="-143219.834">28857 9415 0,'0'0'0,"0"0"0,0 0 0,0 0 15,0 0-15,0 0 16,0 0-16,0 0 15,0 0 1,0 0-16,0 0 16,0 0-1,0 0-15,0 0 16,0 0 0,0 0-16,0 0 15,0 0-15,0 0 16,0 0-1,0 0-15,0 0 16,0 0 0,0 0-16,0 0 15,-30-20-15,25 20 16,-4 6 0,3-6-16,0 0 15,3 5 1,0-5-16,0 6 15,0-3 1,3 0-16,0 3 16,0 0-1,0 3-15,0 6 16</inkml:trace>
  <inkml:trace contextRef="#ctx0" brushRef="#br0" timeOffset="-143097.213">28822 9578 0,'0'0'0,"0"0"15,0 0-15,0 0 16,0 0-16,0 33 16,5-7-1,4 13-15</inkml:trace>
  <inkml:trace contextRef="#ctx0" brushRef="#br0" timeOffset="-142964.975">28884 9939 0,'0'0'0,"0"0"0,0 0 16,3 30-16,3-7 15,2 13 1,4 11-16</inkml:trace>
  <inkml:trace contextRef="#ctx0" brushRef="#br0" timeOffset="-142840.916">28878 10300 0,'0'0'0,"0"0"0,0 0 16,0 33-1,0-16-15,3 4 16</inkml:trace>
  <inkml:trace contextRef="#ctx0" brushRef="#br0" timeOffset="-142693.539">28878 10712 0,'0'0'0,"0"0"0,0 0 16,0 0 0,12 38-16</inkml:trace>
  <inkml:trace contextRef="#ctx0" brushRef="#br0" timeOffset="-141576.409">29085 10839 0,'0'0'0,"0"0"0,0 0 16,0 0 0,0 0-16,0 0 15,0 0 1,0 0-16,0 0 16,39 0-16,-13 6 15,1 6 1,-1 2-16,4 4 15,0 0 1,2 3-16,4 2 16,-1-2-1,-2 3-15,2-4 16,19 4-16,14 3 16</inkml:trace>
  <inkml:trace contextRef="#ctx0" brushRef="#br0" timeOffset="-141347.755">30160 11170 0,'0'0'0,"0"0"16,0 0-16,41 6 15,-17 3 1,8-3-16,4 0 15,2 0-15,7 0 16,5 9 0,3-4-1,12 13-15,9 9 16</inkml:trace>
  <inkml:trace contextRef="#ctx0" brushRef="#br0" timeOffset="-140034.774">29286 10827 0,'0'0'0,"0"0"0,0 0 16,0 0-16,0 0 16,0 0-1,0 0-15,0 0 16,0 0-16</inkml:trace>
  <inkml:trace contextRef="#ctx0" brushRef="#br0" timeOffset="-139615.423">29443 10945 0,'0'0'0,"0"0"16,0 0 0,0 0-16,30 21 15,-6-9-15,5-3 16,-2-3-1,-4 0 1,-8 0-16,0-1 16,3 1-16,0 6 15,-1-3 1,1-3-16,3 6 16,0-3-16,-1 0 15,-2-1 1,-3 4-16,0-3 15,-1 0 1,4 0-16,0-3 16,3 0-1,2 0-15,1-6 16,9 6-16,-1-6 16,7 3-1,-4-3-15,-5 0 16,-4 0-1,-2 3-15,3-3 16,2 0 0,10 2-16</inkml:trace>
  <inkml:trace contextRef="#ctx0" brushRef="#br0" timeOffset="-139521.126">30488 11191 0,'0'0'0,"0"0"16,0 0-16,0 0 15,39 12-15</inkml:trace>
  <inkml:trace contextRef="#ctx0" brushRef="#br0" timeOffset="-136882.651">30610 9753 0,'0'0'0,"0"0"0,0 0 0,0 0 0,-30-3 0,24 0 15,0-3 1,0 0-16,0-3 16,3 9-1,0-6-15,0 6 16,3-6-16,0 6 15,0 0 1,0 0-16</inkml:trace>
  <inkml:trace contextRef="#ctx0" brushRef="#br0" timeOffset="-136760.078">30846 9463 0,'0'0'0,"0"0"0,0 0 15,0 0-15,0 0 16,57-68 0</inkml:trace>
  <inkml:trace contextRef="#ctx0" brushRef="#br0" timeOffset="-136617.756">31225 9108 0,'0'0'0,"0"0"0,0 0 16,0 0 0,45-42-16</inkml:trace>
  <inkml:trace contextRef="#ctx0" brushRef="#br0" timeOffset="-136479.273">31640 8767 0,'0'0'0,"0"0"0,0 0 16,0 0-16,0 0 16,0 0-1,50-56-15</inkml:trace>
  <inkml:trace contextRef="#ctx0" brushRef="#br0" timeOffset="-134916.459">28804 9312 0,'0'0'0,"0"0"16,0 0-16,0 0 15,0 0 1,0 0-16,0 0 16,0 0-1,0 0-15,0 0 16</inkml:trace>
  <inkml:trace contextRef="#ctx0" brushRef="#br0" timeOffset="-134781.142">28848 9241 0,'0'0'0,"0"0"0,0 0 15</inkml:trace>
  <inkml:trace contextRef="#ctx0" brushRef="#br0" timeOffset="-133481.079">31113 8607 0,'-48'21'0</inkml:trace>
  <inkml:trace contextRef="#ctx0" brushRef="#br0" timeOffset="-133050.165">29349 8977 0,'0'0'0,"0"0"0,0 0 15,0 0-15,0 0 16,0 0-1,71-32-15,11 2 16,19-8 0,-9 11-16,-12 0 15,-12-2 1,-6 8-16,6-3 16,12-2-16,0 2 15,-9-3 1,-15 10-16,-11 2 15,-13 9 1,-8 0-16,-3 3 16,-7 0-16,-2 0 15,0 0 1,6-3-16,12-3 16,17 4-1,15-7 1</inkml:trace>
  <inkml:trace contextRef="#ctx0" brushRef="#br0" timeOffset="-132747.404">30855 8474 0,'0'0'0,"0"0"0,0 0 15,0 0-15,0 0 16,0 0 0,0 0-16,54 0 15,-13-15 1,6-2-16,1 11 15,-7 0-15,-2 0 16,-7 3 0,4-3-16,5-6 15,24-20 1,15-7-16,18-8 16,-9 11-16,-15-2 15,-21 14 1,-17 15-16,-10 9 15,1 9 1,5 18-16,4 20 16</inkml:trace>
  <inkml:trace contextRef="#ctx0" brushRef="#br0" timeOffset="-132074.397">32146 8303 0,'0'0'0,"0"0"16,30-45-16,-10 19 16,-5 11-1,-6 3-15,-3 0 16,-3 6-16,0 6 15,-3-6 1,3 6-16,0-3 16,0 0-1,0 0-15,0 3 16,0 0-16,0 0 16</inkml:trace>
  <inkml:trace contextRef="#ctx0" brushRef="#br0" timeOffset="-131932.999">32264 8211 0,'0'0'0,"0"0"0,0 0 16,0 0-16,-20 35 15</inkml:trace>
  <inkml:trace contextRef="#ctx0" brushRef="#br0" timeOffset="-131796.98">32045 8628 0,'0'0'0,"0"0"0,-47 59 16,20-17-1,-2 11-15,-4 9 16</inkml:trace>
  <inkml:trace contextRef="#ctx0" brushRef="#br0" timeOffset="-131667.069">31758 9060 0,'0'0'0,"0"0"15,-44 30-15,14-7 16,-5 16 0,-4 5-16,-5 7 15,14-4-15,9-12 16</inkml:trace>
  <inkml:trace contextRef="#ctx0" brushRef="#br0" timeOffset="-131549.046">31391 9528 0,'0'0'0,"0"0"0,-29 44 15,5-2 1,-6 8-16,1 6 16,2 6-16,3-8 15</inkml:trace>
  <inkml:trace contextRef="#ctx0" brushRef="#br0" timeOffset="-131349.894">31036 10078 0,'0'0'0,"0"0"16,-24 33-1,9-15-15,-8 20 16,-7 12-16,-8 9 16,-4 10-1,-2-4-15,-4 3 16,-2 0-1,3-6-15,2 3 16,1 3 0,-3 12-16,20-24 15,12-17 1</inkml:trace>
  <inkml:trace contextRef="#ctx0" brushRef="#br0" timeOffset="-130798.765">32078 8226 0,'0'0'0,"59"-33"0,-3 12 0,4-2 16,2 14-1,0 3-15,0 6 16</inkml:trace>
  <inkml:trace contextRef="#ctx0" brushRef="#br0" timeOffset="-130366.024">31785 8232 0,'0'0'0,"0"0"0,0 0 15,68-15-15,50-21 16,30-5 0,6-1-16</inkml:trace>
  <inkml:trace contextRef="#ctx0" brushRef="#br0" timeOffset="-129533.954">31669 8696 0,'0'0'0,"0"0"0,0 0 16,0 0-1,0 0-15,42-38 16,-10 14 0,7-9-16,5-5 15,15-12 1,13-4-16,10-14 16,-2-15-16,-9 21 15,-8 3 1,-7 0-16,21-9 15,6 12 1,3-4-16,-7 1 16,-2 3-1,9 6-15,33-6 16,14-4-16,-6 7 16,12 3-1,-3-6-15,-50 41 16,-26 12-1</inkml:trace>
  <inkml:trace contextRef="#ctx0" brushRef="#br0" timeOffset="-128642.348">32774 7684 0,'0'0'16,"0"0"-16,0 0 16,0 0-16,0 0 15,0-33 1,6 22-16,-1-4 16,4 6-16,6-3 15,6 0 1,23-5-16,27-10 15,6 3 1,-9 4-16,-14 2 16,-19 3-16,-8 3 15,-6 6 1,-7-3-16,-2 3 16,-3 0-1,0 1-15,0-1 16,0 6-1,3-6-15,2 0 16,1 0 0,3-3-16,0 3 15,-4 0 1,-2 6-16,-3-6 16,0 6-16,0-3 15,0 0 1,-3 3-16,0 0 15,0 0-15,-1 0 16,1 0 0,0 0-16,0 0 15,-3 0 1,0 0-16,0 0 16,0 0-1,0 0-15,0 0 16,0-3-16,0 3 15,-3 3 1</inkml:trace>
  <inkml:trace contextRef="#ctx0" brushRef="#br0" timeOffset="-128350.567">32688 7728 0,'0'0'0,"0"0"16,35-29-16,19-7 15,67-23 1,12-24 0,-9 6-16,-5 9 0,-4 18 15</inkml:trace>
  <inkml:trace contextRef="#ctx0" brushRef="#br0" timeOffset="-124666.65">27667 11727 0,'0'0'0,"0"0"16,0 0-16,0 0 15,0 0-15,0 0 16,15-33 0,20 18-16,13-2 15,5-1 1,0 3-16,9-3 16,21 3-1,24-8-15,-3 5 16,-10-3-16,1-2 15,3 2 1,-1 12-16,-11 0 16,-6 0-1,0-9-15,12 4 16,6-4 0,2 0-16,-11 3 15,-18 4-15,-6-1 16,-3 3-1,6-9-15,9-3 16,0-5 0,-11 2-16,-13 6 15,-9 6 1,-2-2-16,-7 8 16,-2-3-16,2 3 15,-2 0 1,5 0-16,1-6 15,-4 6 1,1 3-16,-4 0 16,-5 0-1,-9 0-15,-3 3 16,-4 0-16,-2 0 16,-3 0-1,0 0-15,-3 0 16,0 0-1,0 0-15,0 0 16,0 0 0,0 0-16,0 0 15,0 0-15,0 0 16,0 0 0,0 0-16,0 0 15,0 0 1,3 0-16</inkml:trace>
  <inkml:trace contextRef="#ctx0" brushRef="#br0" timeOffset="-122651.982">30607 11164 0,'0'0'0,"0"0"16,0 0-16,0 0 16,0 0-1,0 0-15,0 0 16,0 0-1,0 0-15,-36-17 16,27 14 0,0 3-16,0 0 15,1 0-15,-4 3 16,0-3 0,0 3-16,3-3 15,0 0 1,3 0-16,3 0 15,0 0-15,1 0 16,-1-3 0,0 0-16,0-3 15,3 0 1,0 0-16,0-3 16,0 9-16,9-36 15,-1 4 1,10-12-16,3-4 15,3-2 1,-4 8-16,4 1 16,6-9-1,-1 5-15,1 1 16,-4 0 0,-2 5-16,-3 6 15,0 1-15,-4-1 16,1 1-1,0-10-15,0 4 16,-4 2 0,1 1-16,0 2 15,0 7-15,0-7 16,2 4 0,4-4-16,0 6 15,2-2 1,1-4-16,-3 7 15,0 2 1,2-3-16,1 1 16,0-4-16,2-5 15,1-7 1,-3 1-16,-1 5 16,-2-2-1,0 5-15,-1-5 16,4 5-1,-3-2-15,3 2 16,-1 0 0,1 1-16,6-12 15,-4 5-15,1 1 16,-1-7 0,7-5-16,5-3 15,4-4 1,-4 1-16,-2 3 15,-3 3-15,-4 11 16,1-5 0,-4-4-1,1 1-15,-3-6 16,-4 8-16,4 1 16,6 0-1,2 2-15,1 1 16,-7 2-16,-5 13 15,-6 8 1,-3-3-16,-3 9 16,-3 6-1,0-3-15,2-2 16,1 5 0,3 0-16,0-3 15,0 0-15,0 0 16,-3-3-1,-1 6-15,1-5 16,6-10 0,0-6-16,-3 1 15,0 2 1,-4 3-16,-2 3 16,-3 13-16,0-1 15,-3 3 1,0 3-16,0 0 15,0 0 1,0 0-16,-32 68 16,17-39-1,-9 16-15,-5 8 16,-10 9-16,-2 9 16,-4 6-1,-8 18-15,9-9 16,2-12-1,7-3-15,2 0 16,-5 3 0,-4 6-16,1-4 15,-7-7-15,-2 2 16,-3-6 0,8-15-16,4 0 15,5-5 1,-2 17-16,2 12 15,1 3-15,-1 0 16,-2 3 0,-7 8-16,1 10 15,-6 15 1,-1-10-16,7-17 16,6-18-1,8-18-15,9-17 16,15-15-16,9-9 15</inkml:trace>
  <inkml:trace contextRef="#ctx0" brushRef="#br0" timeOffset="-121621.958">28869 9042 0,'0'0'16,"0"0"-16,0 0 16,0 0-16,0 0 15,35-38 1,-20 20-16,-3 9 15,-3 0-15,-3 1 16,0 8 0,-3 0-16,-3 0 15,0 0 1,0 0-16,0 5 16,0-5-16,0 0 15,-18 39 1,0 8-16,-5 15 15,-1 15 1,0 0-16,1-3 16,-1 3-1,-6 0-15,4-6 16,-4 0-16,-8 18 16,-1-6-1,9-12-15,4 0 16,5-15-1,0-6-15,4 10 16,-1 8 0,0 6-16,0-6 15,-2-3 1,-1-3-16,-3-3 16,-5 3-16,-7 4 15,1 2 1,-7-3-16,1 6 15,2-12 1,7-6-16,5-5 16,3-4-1,4 0-15,-7 7 16,0 14-16,-2 9 16,2-6-1,3-15-15,4-12 16,5-11-1,6-15-15,3-9 16,6-6-16,0 0 16</inkml:trace>
  <inkml:trace contextRef="#ctx0" brushRef="#br0" timeOffset="-120592.632">32267 8308 0,'0'0'0,"0"0"15,0 0-15,0 0 16,0 0 0,-26 45-16,5-13 15,-6 7-15,-5-1 16,-1 4-1,4-16-15,-1-5 16,0-3 0,7-3-16,2-3 15,0-7 1,4 7-16,2-6 16,3-3-16,0 0 15,0 0 1,3-3-16,0 6 15,4-6 1,-1 6-16,3-6 16,0 0-1,0 0-15,0 0 16,0 6-16,0-6 16,0 3-1,0 0-15,0-3 16,0 0-1,0 0-15,0 0 16,3 0-16,0 0 16,0 0-1,3 0-15,3 3 16</inkml:trace>
  <inkml:trace contextRef="#ctx0" brushRef="#br0" timeOffset="-119183.907">31945 8507 0,'0'0'16,"0"0"-16,0 0 15,0 0-15,0 0 16,0 0 0,14-39-16,7 19 15,9-10-15,5-6 16,-5 1-1,-6 2-15,-10 10 16,-2 2 0,-3 6-16,0 3 15,0 1 1,-3 2-16,0 6 16,-3 0-16,0 3 15,-3 3 1,0 0-16,0 0 15,0-3 1,0 0-16,0 0 16,0 0-1,0 0-15,0 0 16,0 0-16,-54-39 16,63 7-1,12-7-15,6-5 16,-1 5-1,1 16-15,-6 8 16,-7 9 0,1 6-16,-3 12 15,-3 0-15,-3-4 16,-3 10 0,-3-18-16,-9 27 15,-3-15 1,-3-1-16,-2-8 15,17-3 1,-42-14-16,21-10 16,7-9-16,8-5 15,12 5 1,5-5-16,7 11 16,0 10-1,3 11-15,-1 6 16,4 20-1,-3 4-15,-3 14 16,-10 7-16,-8-13 16,-11 4-1,-19 11-15,-8-8 16,-19-10 0,-5-20-16,12-15 15,8-8 1,10-13-16,11-9 15,15-5-15,15-3 16,15-1 0,14 10-16,1 8 15,-4 21 1,-2 12-16,-1 6 16,1 14-16,-6 10 15,-13-3 1,-5-7-16,-9-5 15,-9 3 1,-5-4-16,-4-8 16,-3-12-1,-3 0-15,4-6 16,5-6-16,9-14 16,12-1-1,6-3-15,8-2 16,1 14-1,0 9-15,-3 9 16,2 9-16,7 6 16,6 9-1,-1-1-15,-5 4 16,-9-9 0,-10-6-16,-2-4 15,-6-5 1,-3-3-16,-3 0 15,6 0-15,0 0 16,0 0 0,-32-29-16,29 17 15,3 0 1,0 12-16,0 0 16,0 0-1,0 0-15</inkml:trace>
  <inkml:trace contextRef="#ctx0" brushRef="#br0" timeOffset="-118002.791">27131 13988 0,'0'0'0,"0"0"0,0 0 16,0 0 0,0 0-16,0 0 15,-32 32 1,14 57-16,3 26 16,12 19-1,12-28-15,9-26 16,5-18-16,10-20 15,8-19 1,4-8-16,-13-15 16,7-15-16,14-44 15,3-36 1,-5-11-16,-16 20 16,-17 24-1,-9 23-15,-3 13 16,-6 8-1,0 12-15,0 3 16,0 6-16,0-3 16,-6 101-1,0 35-15,-3 15 16,-6-9 0,-11 12-16,-4-27 15,-14-23 1,-24-19-16,0-25 15,14-22-15,22-38 16,5-9 0</inkml:trace>
  <inkml:trace contextRef="#ctx0" brushRef="#br0" timeOffset="-117617.755">27102 13769 0,'0'0'0,"0"0"0,0 0 16,0 0-1,23-30-15,25-35 16,35-62 0,-9-1-16,-15 31 15,-21 29 1,-14 29-16,-12 21 16,-3 10-16,-3 8 15,0 5 1,-1 13-16,7 18 15,6 26 1,3 27-16,2 14 16</inkml:trace>
  <inkml:trace contextRef="#ctx0" brushRef="#br0" timeOffset="-116917.848">27859 14473 0,'0'0'0,"0"0"16,0 0-16,0 0 15,48-24 1,-10 15-16,13 3 15,11 6 1,3 6-16,0 3 16,-6-3-16,-2-3 15,-10 0 1,-3-9-16,-5-9 16,-1 4-1,4-1-15</inkml:trace>
  <inkml:trace contextRef="#ctx0" brushRef="#br0" timeOffset="-116652.393">28351 14076 0,'0'0'0,"0"0"0,-15 51 16,-6 20-16,-2 38 15,2 7 1,12 5-16,12 6 15</inkml:trace>
  <inkml:trace contextRef="#ctx0" brushRef="#br0" timeOffset="-116236.256">27768 15174 0,'0'0'0,"0"0"15,0 0-15,0 0 16,0 0-16,-39 27 15,18 26 1,-2 24-16,8 15 16,9 0-1</inkml:trace>
  <inkml:trace contextRef="#ctx0" brushRef="#br0" timeOffset="-115534.169">28996 14065 0,'0'0'0,"0"0"16,0 0-16,-23-33 16,20 21-1,0 0-15,0-2 16,0 8-1,0 0-15,-3 6 16,6 0-16,-33 65 16,10 3-1,11 3 1,9-12-16,9-12 16,8-5-16,7-18 15,3-4 1,3-14-16,8-12 15,30-26-15,9-22 16,-6-14 0,-14-9-16,-19 6 15,-17 21 1,-9 18-16,-6 11 16,-3 9-1,-3 6-15,0 6 16,3 0-16,0 0 15,-18 110 1,12-10-16,6 33 16,6 9-1,-3-8-15,-6-22 16,-6 9 0,-3-14-16,-3-18 15,4-24 1,-1-30-16,3-20 15</inkml:trace>
  <inkml:trace contextRef="#ctx0" brushRef="#br0" timeOffset="-115220.234">29585 14855 0,'0'0'0,"0"0"0,39 9 16,-18 2-16,-1 10 16,-11 9-16,-12 11 15,-29 27 1,-25 21-16,4 0 16,15-24-1,14-12-15,15-17 16,15-4-1,12 1-15,20-4 16,18-14 0,7-15-16,11-32 15,11-19-15</inkml:trace>
  <inkml:trace contextRef="#ctx0" brushRef="#br0" timeOffset="-114685.79">28668 13348 0,'0'0'0,"0"0"16,0 0-16,0 0 15,38-11 1,7-22-16,14-29 16,9-30-16,-12-3 15,-17 30 1,-19 27-16,-8 14 15,-6 15 1,0 9-16,0 12 16,6 21-1,11 20-15,25 30 16,20-6-16,15 0 16,6 3-1</inkml:trace>
  <inkml:trace contextRef="#ctx0" brushRef="#br0" timeOffset="-114166.91">30023 14358 0,'0'0'0,"42"-12"0,23 3 16,21 0 0,29 0-16,33-3 15,-23 6-15,-34 3 16,-25 3 0,-22 3-16,-9 9 15,-5 9 1</inkml:trace>
  <inkml:trace contextRef="#ctx0" brushRef="#br0" timeOffset="-113920.266">29988 14653 0,'0'0'0,"0"0"0,38 3 0,28 0 16,25-3-1,31-8-15,32-4 16,-24 6 0,-29-3-16,-27 6 15,-15 9-15,-12 6 16</inkml:trace>
  <inkml:trace contextRef="#ctx0" brushRef="#br0" timeOffset="-113636.906">30331 13819 0,'0'0'0,"0"0"0,0 0 16,3 30 0,9 44-16,3 50 15,6 42-15,-1 26 16,10-17-1,23-33-15,12-21 16</inkml:trace>
  <inkml:trace contextRef="#ctx0" brushRef="#br0" timeOffset="-112853.097">31344 13887 0,'0'0'0,"0"0"0,0 0 16,0 0 0,-39 77-16,22 15 15,8 5 1,9-2-16,11 0 16,10-18-16,0-24 15,3-15 1,2-17-16,1-15 15,5-15 1,7-17-16,11-19 16,1-17-1,-16 9-15,-8 8 16,-12 10 0,-10 8-16,-2 9 15,-3 7-15,3 2 16,-3 3-1,3 0-15,0 6 16,6 12 0,9 26-16,12 57 15,2 41-15,-2 9 16,-10-15 0,-11-2-16,-9-25 15,-9-23 1,-8-15-16,-7-20 15,-20-13 1,-24-32-16,-21-44 16,-21-48-16</inkml:trace>
  <inkml:trace contextRef="#ctx0" brushRef="#br0" timeOffset="-112103.332">31202 13508 0,'0'0'0,"0"0"0,0 0 16,0 0-16,0 0 16,0 0-1,44-6-15,51 18 16,47 3-1,-12-6-15,-20-6 16,-13-6 0,-17 0-16,-23 0 15,-22 0 1,-11-3-16,-12-3 16,-9-3-16,-3 12 15,-12-32 1,-6 5-16,-3 0 15,0 4 1,7 5-16,2 6 16,3 3-16,6 3 15,3 0 1,3 6-16,9 0 16,20 6-1,19 15-15,2 12 16,-6 5-16,-14 1 15,-18-10 1,-18-2-16,-56 44 16,-84 56-1</inkml:trace>
  <inkml:trace contextRef="#ctx0" brushRef="#br0" timeOffset="-111436.066">31714 14124 0,'0'0'0,"0"0"0,0 0 16,0 0-16,0 0 15,0 0 1,3-33-16,-3 27 16,0-3-1,0 3-15,0 1 16,0-1-16,0 3 15,-3-6 1,0 0-16,0 3 16,0 0-1,0 0-15,0 3 16,0 0 0,3 3-16,0 0 15</inkml:trace>
  <inkml:trace contextRef="#ctx0" brushRef="#br0" timeOffset="-107069.982">27131 16479 0,'0'0'0,"0"0"0,-20-32 0,17 20 0,0 9 16,3 0-16,0 3 15,0 0 1,0 0-16,0 0 16,0 0-1,3 116-15,-24-16 16,-9 13-1,4-16-15,11-5 16,9-15-16,9-21 16,12-11-1,5-13-15,16-14 16,5-12 0,19-12-16,19-33 15,4-20 1,-6-21-16,-9-17 15,9-42-15,-3 5 16,-20 43 0,-25 40-16,-14 25 15,-9 14 1,-3 6-16,-3 12 16,0-6-16,-9 62 15,6 24 1,6 20-16,0 4 15,3-4 1,6-8-16,3-21 16,-1-18-1,1-23-15,6-16 16,3-14-16,11-17 16</inkml:trace>
  <inkml:trace contextRef="#ctx0" brushRef="#br0" timeOffset="-106921.154">28247 16876 0,'0'0'0,"0"0"16,0 0-16,0 0 15,-6 44-15,6-5 16,-3 5 0,0 7-16,3 5 15,0-3 1</inkml:trace>
  <inkml:trace contextRef="#ctx0" brushRef="#br0" timeOffset="-106520.206">28570 16651 0,'0'0'0,"0"0"0,0 0 15,3 27 1,0-15-16,9 8 15,14 4 1</inkml:trace>
  <inkml:trace contextRef="#ctx0" brushRef="#br0" timeOffset="-105837.351">28893 16417 0,'0'0'0,"0"0"0,0 0 16,0 0-1,0 0-15,0 0 16,0 0-16,3 42 15,0 17 1,5 9-16,4-3 16,3-3-1,0-17-15,3-16 16,-1-11 0,7-3-16,0-9 15,5-9 1,10-9-16,5 0 15,1-20-15,-1-22 16,0-14 0,-8 3-16,-12 3 15,-7 18 1,-5 11-16,-3 9 16,-3 10-1,-3 8-15,0 6 16,-3 6-16,0 20 15,0 30 1,0 21-16,0 12 16,3-18-1,15 0-15,11-9 16</inkml:trace>
  <inkml:trace contextRef="#ctx0" brushRef="#br0" timeOffset="-105470.984">29739 16624 0,'0'0'0,"0"0"0,0 0 15,0 0 1,0 0-16,36 9 15,-13-3-15,4 0 16,0 12 0,-7-3-16,-5 8 15,-12 4 1,-9 6-16,-11 17 16,-7 6-1,0 3-15,3-8 16,10-13-16,11-5 15,9-10 1,20-8-16,27-9 16,69-27-1,26-8-15,3 2 16</inkml:trace>
  <inkml:trace contextRef="#ctx0" brushRef="#br0" timeOffset="-105021.287">30382 16607 0,'0'0'0,"0"0"0,0 0 16,0 0-16,0 0 16,53-27-1,42 15-15,23-6 16,9 4 0,4-4-16,-19 0 15,-35 9 1,-30 9-16,-17 6 15,-9 6-15</inkml:trace>
  <inkml:trace contextRef="#ctx0" brushRef="#br0" timeOffset="-104785.854">30361 16781 0,'0'0'0,"0"0"16,65 9-1,30 0-15,23-3 16,12 0 0,16-6-16,-28-6 15,-23 0-15,-24 12 16,-9 0-1</inkml:trace>
  <inkml:trace contextRef="#ctx0" brushRef="#br0" timeOffset="-104505.335">30580 16272 0,'0'0'0,"0"0"0,0 0 16,0 0-16,0 0 16,50 71-1,1 33-15,11 29 16,-9 0-1,-3-8-15,-5 14 16,-4 15 0</inkml:trace>
  <inkml:trace contextRef="#ctx0" brushRef="#br0" timeOffset="-103787.798">32066 16376 0,'0'0'0,"0"0"0,-3-30 16,0 15-1,0 4-15,-3 2 16,-3-3 0,-2 0-16,-7 0 15,-3 9 1,-3 0-16,-5 6 16,-7 6-16,-5 9 15,-7 14 1,-2 7-16,3 20 15,8 3 1,13 0-16,14-8 16,12-4-16,6-3 15,6 1 1,8-1-16,4-8 16,3-4-1,5-8-15,7-7 16,5-8-1,6-3-15,10-18 16,-4-3 0,-3-5-16,-8-10 15,-7-11 1,-11-1-16,-10-32 16,-11-6-16,-26-26 15,-102-48 1,-88-15-16</inkml:trace>
  <inkml:trace contextRef="#ctx0" brushRef="#br0" timeOffset="-20836.543">27815 11815 0,'0'0'0,"0"0"0,0 0 0,0 0 15,0 0-15,-30-6 16,25 6 0,-1-2-16,0-1 15,0-3 1,0 0-16,-3-3 16,0 3-1,-3 6-15,0-6 16,4 6-16,-1-6 15,0 6 1,3-3-16,0 0 16,3 3-1,0 0-15,0 0 16,0 0 0,0 0-16,3 0 15,0 0-15,0 0 16,0 0-1,0 0-15,0 0 16,0 0 0,0 0-16,68-12 15,-50 12 1,3 0-16,2 0 16,7 0-16,3 0 15,5-3 1,3-3-16,4-5 15,20 2 1,9-9-16,-9 6 16,-3 6-1,-11 0-15,-4 3 16,0 3-16,4 3 16,20 0-1,9-3-15,6-3 16,-1-6-1,-5-2-15,0-1 16,24 3 0,-1-3-16,4-6 15,3 1-15,-4-7 16</inkml:trace>
  <inkml:trace contextRef="#ctx0" brushRef="#br0" timeOffset="-20685.853">30009 11354 0,'50'-9'0,"33"-12"15,15-6-15,-4 10 16,10-4 0,-3 3-16,-19 12 15,-16 3 1,-16 6-16,-6 3 16,-2 6-16</inkml:trace>
  <inkml:trace contextRef="#ctx0" brushRef="#br0" timeOffset="-16469.877">26883 9004 0,'0'0'0,"0"0"0,0 0 16,-33-6-16,18 0 15,3 6 1,3-6-16,1 6 15,2 0-15,3 0 16,0 6 0,3 0-16,0 9 15,6 14 1,6 42-16,11 27 16,4 3-1,-1-7-15,-2-5 16,-3 9-1,-3 5-15,-4-8 16,1-12-16,3-9 16,12-3-1,8 0-15</inkml:trace>
  <inkml:trace contextRef="#ctx0" brushRef="#br0" timeOffset="-15377.553">26740 9158 0,'0'0'0,"0"0"0,9-33 15,-3 16 1,-3-1-16,-6-3 16,-3 9-1,0-3-15,3 4 16,3 8 0,3 0-16,6 3 15,-9 0-15,39 23 16,-10 10-1,7 29-15,2 21 16,-2 9 0,2 5-16,-2-5 15,2 6 1,10 5-16,-4-14 16,9 0-16,-5-6 15,-10-12 1,-8 6-16,0 11 15,-4 4 1,-5-18-16,0-3 16,-4-9-16,1-8 15,0 11 1,-3 3-16,0 3 16,-4-6-1,-2-9-15,0-6 16,-3 4-1,0-4-15,0-6 16,3 13-16,3 2 16,-4-3-1,1 3-15,0-8 16,0-1 0,-3-12-16,-3-5 15,-3-6 1,0-10-16,0-5 15,0-12-15,3-12 16,9-41 0</inkml:trace>
  <inkml:trace contextRef="#ctx0" brushRef="#br0" timeOffset="-14841.796">26812 9389 0,'0'0'0,"0"0"0,-24-48 16,21 19 0,6-4-16,9-20 15,5-21-15,4-9 16,-3 6 0,0 6-16,-4 12 15,-2 9 1,-3 11-16,-6 12 15,0 10 1,-3 5-16,0 6 16,0 6-1,0 0-15,-35 83 16,-10 23-16,-2 13 16,-1 2-1,7-14-15,6-16 16,5-23-1,6-8-15,6-19 16,7-11-16,5-13 16,6-11-1,3-6-15,-3 0 16</inkml:trace>
  <inkml:trace contextRef="#ctx0" brushRef="#br0" timeOffset="-14537.295">26820 8921 0,'0'0'0,"0"0"16,0 0-16,-29-12 15,20 12 1,-3 0-16,3 0 15,3 6 1,0 0-16,0 15 16,9 8-1,12 22-15,27 32 16,20 14 0,15-14-16,0-21 15,32-14 1,22-13-16</inkml:trace>
  <inkml:trace contextRef="#ctx0" brushRef="#br0" timeOffset="-13720.278">25293 9158 0,'0'0'0,"0"0"0,0 0 15,-33 97 1,30-2-16,12 12 16,6-4-1,3-14-15,-3-24 16,-1-20 0,-2-16-16,0-8 15,0-12-15,-3-9 16,-9 0-1,35-53-15,-5-16 16,-3-16 0,-4-19-16,-2-8 15,-6 35-15,-6 20 16,-6 25 0,0 11-16,0 9 15,0 12 1,2 27-16,7 35 15,6 36 1,6 23-16,2 18 16,4-17-1,8-7-15,10 0 16</inkml:trace>
  <inkml:trace contextRef="#ctx0" brushRef="#br0" timeOffset="-13302.345">26134 9809 0,'0'0'0,"0"0"16,0 0-16,-24-27 15,18 18-15,0-5 16,0 8 0,3-3-16,3 3 15,0 0 1,0 0-16,3 6 16,-3 0-1,0 0-15,0 0 16,-32 92-16,-1-18 15,3-3 1,16-21-16,14-17 16,11-7-1,16-8-15,15-9 16,43-18 0,31-29-16,20-39 15,6-24 1</inkml:trace>
  <inkml:trace contextRef="#ctx0" brushRef="#br0" timeOffset="-12953.727">25986 8619 0,'0'0'0,"0"0"15,-9 42-15,-39 129 16,-46 140 0</inkml:trace>
  <inkml:trace contextRef="#ctx0" brushRef="#br0" timeOffset="-11916.326">25903 10022 0,'0'0'0,"0"0"15,0 0-15,-30-21 16,18 6-1,-3-8-15,4-1 16,-1-3 0,6 1-16,6-1 15,3 1 1,9-10-16,8 4 16,1-1-16,0 6 15,0 4 1,-1 11-16,-2 3 15,-3 6 1,-3 3-16,0 3 16,-1 3-16,1 3 15,0 20 1,-6 7-16,-6 2 16,-6 7-1,-6 5-15,-11 12 16,-7-3-1,-6-2-15,10-7 16,11-18 0,12-11-16,6-9 15,9-6-15,6-6 16,14-6 0,24-24-16,36-29 15,27-18 1</inkml:trace>
  <inkml:trace contextRef="#ctx0" brushRef="#br0" timeOffset="-10762.367">27528 11638 0,'0'0'0,"0"0"16,0 0-16,0 0 16,0 0-1,6 32-15,3-14 16,11 9-1,4 17-15,6 18 16</inkml:trace>
  <inkml:trace contextRef="#ctx0" brushRef="#br0" timeOffset="-10101.735">28866 11700 0,'0'0'0,"0"0"0,0 0 15,0 0-15,0 0 16,0 0-16,0 0 16,0 0-1,0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8T05:21:37.2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12543 16639 0,'0'0'0,"0"0"0,0 0 0,29-9 15,-20 9 1,3 6-16,-3 3 15,-3 15 1,-3 8-16,0 16 16,-3 14-1,-3 15-15,0 21 16,6-19-16,3-13 16,0-13-1,6-12-15,-1-14 16,4-3-1,3-16-15,6-8 16,11-17-16,18-28 16,16-29-1,-13 3-15,-12 9 16,-14 6 0,-9 17-16,-10 13 15,-2 8 1,-3 3-16,-3 3 15,0 6 1,0 6-16,0 0 16,0 6-16,0 12 15,3 35 1,0 54-16,-6 17 16,-3-2-1,-9 2-15,-3-3 16,-6-29-1,-8-30-15,-13-26 16,-8-30-16,-27-45 16,-26-53-1</inkml:trace>
  <inkml:trace contextRef="#ctx0" brushRef="#br0" timeOffset="815.11">12590 16260 0,'0'0'0,"0"0"15,0 0-15,59-68 16,1-20-16,14-22 16,-15 18-1,-21 24-15,-11 24 16,-9 17-1,-6 12-15,-4 10 16,-2 8 0,0 8-16,3 22 15,6 38 1,9 35-16,-1-8 16,7-9-16,17-6 15,15 0 1</inkml:trace>
  <inkml:trace contextRef="#ctx0" brushRef="#br0" timeOffset="1465.26">13499 16832 0,'0'0'0,"0"0"0,56-6 16,42-9 0,26 3-16,7 0 15,-7 3-15,-12 12 16,-23 3 0,-18 6-16,-15 0 15,-2 12 1,-4 2-16</inkml:trace>
  <inkml:trace contextRef="#ctx0" brushRef="#br0" timeOffset="1733.067">13446 17169 0,'0'0'0,"0"0"0,0 0 16,0 0 0,77-15-16,17 9 15,22 3 1,11-6-16,0 4 15,16-1-15,8-3 16</inkml:trace>
  <inkml:trace contextRef="#ctx0" brushRef="#br0" timeOffset="3164.299">15154 16524 0,'0'0'0,"0"0"0,0 0 16,0 0-16,-12-33 15,9 27 1,3 0-16,-3 4 15,3-4 1,-3 0-16,0 3 16,0 3-16,3 0 15,0 0 1,-44 106-16,2 22 16,7-1-1,11-6-15,21-23 16,9-21-1,6-15-15,3-21 16,5-17-16,4-6 16,6-24-1,20-15-15,30-41 16,3-27 0,-9-9-16,-15 4 15,-6 5-15,-14 12 16,-12 15-1,-10 20-15,-8 19 16,-3 8 0,-3 3-16,0 12 15,-3 0 1,0 9-16,0-9 16,-9 86-1,0-12-15,0 6 16,6 9-16,0-4 15,6-11 1,3-20-16,3-10 16,3-11-1,6-13-15,3-14 16,2-6-16</inkml:trace>
  <inkml:trace contextRef="#ctx0" brushRef="#br0" timeOffset="3968.245">16045 16485 0,'0'0'0,"0"0"0,0 0 16,0 0-16,0 0 15,0 0 1,0 0-16,0 0 15,0 0 1,0 0-16,-3 33 16,-6 23-16,-6 9 15,0 12 1,4-3-16,2-9 16,9 0-1,3 15-15,3-6 16,5-12-1,4-2-15,0-19 16,0-11 0,0-7-16,5-5 15,4-6-15,3-9 16,2 3 0,1-6-16,-3-6 15,-4 3 1,4-9-16,-3-12 15,2-26-15,4-21 16,-4-15 0,1-3-16,0 10 15,-4 8 1,-8 14-16,-3 19 16,-3 8-16,-3 7 15,-3 8 1,0 0-16,0 0 15,0 6 1,0 0-16,0 4 16,-3-4-1,0 9-15,0-6 16,0 6-16,0 0 16,0 0-1,0 6-15,0-6 16,-6 56-1,-3-3-15,0 9 16,-3 3 0,0 18-16,0 0 15,4-18-15,2-14 16,0-13 0,3-5-16,0-10 15,0-8 1,3-9-16,0-6 15,0 0 1</inkml:trace>
  <inkml:trace contextRef="#ctx0" brushRef="#br0" timeOffset="4454.42">16847 16275 0,'0'0'0,"0"0"0,0 0 15,0 0 1,-12-32-16,6 23 16,3 0-16,0 0 15,6 3 1,6-6-16,18 3 15,11-8 1,22 5-16,11-3 16,-3 3-16,-15 6 15,-14 0 1,-16 6-16,-8 6 16,-9 0-1,-6 3-15,0-9 16,0 0-1</inkml:trace>
  <inkml:trace contextRef="#ctx0" brushRef="#br0" timeOffset="4600.024">17096 16216 0,'0'0'0,"0"0"15,0 0-15,0 0 16,0 0 0,0 0-16,0 0 15,-15 27 1,-6 29-16,-2 9 15,-4 39-15,0 35 16</inkml:trace>
  <inkml:trace contextRef="#ctx0" brushRef="#br0" timeOffset="5614.277">17555 16707 0,'0'0'0,"0"0"0,0 0 16,-30-56-16,18 24 15,0-7 1,3-2-16,1 8 15,2 6 1,3 13-16,0 2 16,0 0-16,3 6 15,0 3 1,3-3-16,0 0 16,0 3-1,0 3-15,-3 0 16,0 0-1,3 62-15,-6 12 16,3 9-16,3-6 16,5-12-1,7-11-15,9-10 16,9-11 0,5-22-16,-2-5 15,-1-12 1,4-8-16,2-16 15,-3-8 1,-5-1-16,-6-14 16,-7-3-16,-8 11 15,-3 7 1,-3 5-16,0 7 16,-3 2-16,0 12 15,-3 0 1,0 3-16,0 9 15,0 6 1,0-6-16,-9 71 16,0 24-1,0 23-15,-3 45 16,4-15 0,-4-18-16,0-23 15,-9-7-15,-6-8 16,-8-15-1,-12-21-15,-7-11 16,4-25 0,9-14-16,5-14 15,6-16 1,4-9-16,14 1 16,9-10-16,18-23 15,38-50 1,54-45-16,2 6 15,-5 39 1,-18 32-16,-4 21 16</inkml:trace>
  <inkml:trace contextRef="#ctx0" brushRef="#br0" timeOffset="6281.002">17587 16089 0,'0'0'0,"0"0"0,0 0 16,0 0-16,0 0 15,0 0 1,59-27-16,-5 21 16,8 6-1,3 3-15,0-3 16,-12 0 0,-14-3-16,-15-3 15,-13 6-15,-8-6 16,-3 6-1,0 0-15,0 0 16,0 0 0,-23-20-16,17 14 15,3 0-15,3 0 16,0 6 0,6-6-16,9 6 15,11 0 1,16 6-16,2 0 15,-3 6 1,-5 3-16,-12 11 16,-15-2-16,-42 32 15,-62 36 1</inkml:trace>
  <inkml:trace contextRef="#ctx0" brushRef="#br0" timeOffset="8091.259">14932 17560 0,'0'0'0,"0"0"0,0 0 16,0 0-1,0 0-15,0 0 16,-15-33-1,12 33-15,3-6 16,0 6 0,0-3-16,3 0 15,0 0 1,3 0-16,0 3 16,3 0-1,3 0-15,2 0 16,4-3-16,3-3 15,2 6 1,4 0-16,3 0 16,-1 0-1,1 0-15,0 6 16,-1-6-16,1 0 16,-4 0-1,1-6-15,0 6 16,-4-5-1,-5 5-15,-3 0 16,-3 0 0,0 0-16,-1 0 15,4 5-15,0-5 16,-3 6 0,-3-6-16,0 0 15,-3 3 1,-1 3-16,1 0 15</inkml:trace>
  <inkml:trace contextRef="#ctx0" brushRef="#br0" timeOffset="8464.963">14849 17643 0,'0'0'0,"0"0"15,0 0-15,0 0 16,-15-33 0,12 27-16,0 3 15,3 0-15,0 0 16,3 0-1,3 0-15,9-3 16,12 0 0,11-5-16,9 5 15,13-6-15,11-3 16,3 3 0,-3-3-16,-12 4 15,-18-1 1,-8 18-16,2 5 15</inkml:trace>
  <inkml:trace contextRef="#ctx0" brushRef="#br0" timeOffset="9224.748">16060 17554 0,'0'0'0,"0"0"15,-12-33-15,6 18 16,0-2 0,0 8-16,0-3 15,3 0-15,0 6 16,0 0-1,3 6-15,0-3 16,0 0 0,3 0-16,0 0 15,3 0 1,0 0-16,3 1 16,3-4-16,6 6 15,8-6 1,13 0-16,2 3 15,3-3 1,-2 0-16,-1 3 16,-2 0-1,-7 3-15,-2 0 16,-3 0-16,-4 0 16,-2 0-1,0-6-15,0 6 16,5 0-1,7 0-15</inkml:trace>
  <inkml:trace contextRef="#ctx0" brushRef="#br0" timeOffset="12140.123">14932 17648 0,'0'0'0,"0"0"0,0 0 0,0 0 15,0 0-15,0 0 16,-21-32-16,18 32 16,0-6-1,0 6-15,3-6 16,0 6-1,0-3-15,0 0 16,3 3 0,-3 0-16,30 6 15</inkml:trace>
  <inkml:trace contextRef="#ctx0" brushRef="#br0" timeOffset="13142.279">16498 17533 0,'0'0'0,"0"0"0,-9-33 15,6 22-15,0 5 16,0 0-1,0 0-15,0 3 16,0 0 0,3 3-16,0 0 15,0 0 1</inkml:trace>
  <inkml:trace contextRef="#ctx0" brushRef="#br0" timeOffset="13920.723">18532 16947 0,'0'0'0,"0"0"16,29-33-16,7 13 16,17 5-16,9-3 15,3 0 1,-3 10-1,4-4-15,-10 6 16,-6 6-16,-14 0 16,-10 0-1,-5 6-15,-9 9 16,-9-4-16,-3-11 16</inkml:trace>
  <inkml:trace contextRef="#ctx0" brushRef="#br0" timeOffset="14187.529">18573 17145 0,'0'0'0,"0"0"16,0 0-16,0 0 15,0 0 1,0 0-16,0 0 16,59-20-16,3 11 15,15-6 1,27-6-16,14-5 16,-23 26-1,-9 8-15</inkml:trace>
  <inkml:trace contextRef="#ctx0" brushRef="#br0" timeOffset="15095.575">19870 16471 0,'0'0'0,"0"0"16,0 0-16,11-30 15,1 21 1,12 0-16,20-6 16,10 4-1,2 2-15,-6 3 16,-8 3-16,-13 6 16,-14 6-1,-6-3-15,-6 5 16,-3-2-1,0-9-15,0 0 16,0 0-16,0 0 16,0 0-1,0 0-15,0 0 16,0 0 0,0 0-16,-42 51 15,31 5 1,2 27-16,-6 23 15,-3-8-15,6-9 16,0-12 0,1-15-16,2-21 15,0-2 1,3-16-16,0-8 16,-3-3-1,0-6-15,-3 6 16,1-6-16,-4-3 15,0 0 1,0 0-16,0-3 16,-2 5-1,-1-5-15,3 6 16,0-6 0,3 0-16,4 0 15,2 0-15,0 0 16,3 0-1,3 0-15,0 0 16,3 0 0,3 0-16,8 0 15,16 0 1,26 6-16,6 0 16,-2 3-16,-13-3 15,-14 0 1,-10-6-16,-8 0 15,-6 0 1</inkml:trace>
  <inkml:trace contextRef="#ctx0" brushRef="#br0" timeOffset="16189.838">20296 16314 0,'0'0'0,"0"0"0,0 0 16,0 0-16,0 0 16,0 0-1,0 0-15</inkml:trace>
  <inkml:trace contextRef="#ctx0" brushRef="#br0" timeOffset="16621.56">20672 16678 0,'0'0'0,"0"0"0,0 0 15,0 0-15,0 0 16,0 29 0</inkml:trace>
  <inkml:trace contextRef="#ctx0" brushRef="#br0" timeOffset="17530.332">21086 16500 0,'0'0'0,"9"-29"0,-6 11 0,3 6 15,-3 6 1,0 3-16,-3 3 15,0 0 1,0 0-16,18 110 16,-6-33-16,-1-6 15,7-12 1,3-15-16,3-14 16,-1-15-1,1-10-15,0-10 16,17-10-1,12-21-15,7-17 16,-4-9-16,-12 3 16,-17 14-1,-9 16-15,-7 5 16,-2 6 0,-3 6-16,-3 4 15,0 2-15,0 3 16,0 0-1,0 3-15,0 3 16,3 8 0,0 34-16,0 29 15,0 18 1,-3 14-16,-6 15 16,0-8-16,0-24 15,0-18 1,-6-15-1,-3-6-15,-6-2 16,-8-13-16,-4-8 16,-2-7-1,2-11-15,6-6 16,4-6 0,-1-6-16,0-11 15,3-1-15,6-6 16,10-2-1,7-4-15,16-5 16,32-18 0,27-15-16,9-6 15,-12 26-15,-9 13 16</inkml:trace>
  <inkml:trace contextRef="#ctx0" brushRef="#br0" timeOffset="18278.376">21080 16112 0,'0'0'0,"0"0"0,-26-35 15,14 20-15,0-3 16,6 13 0,6-1-16,9-3 15,18 0 1,20-6-16,18 3 16,15 0-16,18-2 15,-12 5 1,-15 0-16,-21 3 15,-17 3 1,-13-3-16,-8 6 16,-6 0-1,-6 0-15,-3-6 16,-9 0 0,-20-3-16,-10-6 15,1 1-15,5-1 16,7 3-1,5 0-15,9 6 16,6 0 0,6 3-16,6 0 15,12 1-15,21-1 16,14 0 0,12 3-16,3 3 15,-6 5 1,1 1-16,-4 15 15,-15-3 1,-17 5-16,-24 4 16,-24 26-16,-35 30 15,-36 29 1</inkml:trace>
  <inkml:trace contextRef="#ctx0" brushRef="#br0" timeOffset="18746.118">22205 16701 0,'0'0'0,"0"0"0,0 0 16,0 0-16,62-5 16,9-1-1,12 12-15,3-4 16,-9 1-1,-6 0-15,-9 3 16,-14 12 0,-10 9-16</inkml:trace>
  <inkml:trace contextRef="#ctx0" brushRef="#br0" timeOffset="18995.1">22220 16997 0,'0'0'0,"0"0"0,0 0 16,0 0-1,83-3-15,9-3 16,17 1-16,7-1 15,14 0 1,-20 12-16,-13 5 16</inkml:trace>
  <inkml:trace contextRef="#ctx0" brushRef="#br0" timeOffset="19661.92">23475 16592 0,'0'0'0,"0"0"0,0 0 15,12-36-15,-12 30 16,0 4 0,0 2-16,0 0 15,0 59 1,3 6-16,3 12 15,6-6 1,6-9-16,5-18 16,1-14-16,0-21 15,-1-9 1,4-9-16,11-21 16,13-20-1,-4-21-15,-11 6 16,-16 9-1,-8 11-15,-9 13 16,-3 11 0,0 3-16,0 6 15,0 9-15,0 3 16,0 9 0,0 24-16,3 44 15,9 50 1,6 33-16,-3 6 15,-13-33-15,-7-30 16,-7-14 0,-12-12-16,-11-12 15,-1-17 1,-2-19-16,5-17 16,6-15-1,4-9-15,-1-11 16,9-16-1,9-2-15,12-16 16,18-20-16,26-32 16,15 2-1,15 19-15,-21 40 16,-11 13 0</inkml:trace>
  <inkml:trace contextRef="#ctx0" brushRef="#br0" timeOffset="20260.892">23087 16015 0,'0'0'16,"0"0"-16,0 0 0,0 0 15,77-24 1,39 9-16,14-5 16,-11 8-1,2 6-15,-3-9 16,-26 3-1,-27 3-15,-23 0 16,-25 1-16,-14 2 16,-9 0-1,-20 0-15,-19-15 16,-5-3 0,0-2-16,8-1 15,13 9 1,11 10-16,6-1 15,6 0-15,6 9 16,3 0 0,15 0-16,35 6 15,24 11 1,9 10-16,-12 6 16,-15-1-1,-26 1-15,-18-7 16,-24 10-16,-42 29 15,-82 36 1,-36 8-16,1 24 16,5 3-1</inkml:trace>
  <inkml:trace contextRef="#ctx0" brushRef="#br0" timeOffset="24694.118">11980 16299 0,'0'0'0,"0"0"0,-35-18 16,23 12-16,0-3 16,0-8-1,3 2-15,1-9 16,5-2-16,3-4 16,6-9-1,8-8-15,19-15 16,2 0-1,7-3-15,-1 11 16,4-2-16,8-3 16,3-3-1,12 6-15,18-9 16,-15 14 0,-6 4-16,-8 5 15,-10 4 1,0 5-16,10-5 15,11-1-15,6 1 16,3-6 0,-3-7-16,-9 13 15,-6 11 1,-6 9-16,1 4 16,-1 2-1,0 0-15,0 0 16,-2-3-1,-4 9-15,-3 6 16,7 0-16,8 0 16,15 0-1,0 0-15,-3-6 16,-9 6 0,0 6-16,9 9 15,9 0 1,3 0-16,-3 0 15,-6-1-15,-6 1 16,-6 3 0,1-3-16,2 2 15,12 4 1,-3 12-16,-9-10 16,-6-2-16,-6 0 15,4-6 1,11-1-16,18 1 15,-4 0 1,-5 0-16,-9 6 16,-2-4-1,2 7-15,12-9 16,-6 3-16,-6-10 16,-6-2-1,-6-6-15,-3 0 16,10 0-1,8 0-15,6-6 16,-9 1-16,-12-4 16,-12-3-1,1 0-15,-4-3 16,-2-3 0,2-2-16,4-4 15,2-9 1,-3 4-16,-2-7 15,-7 4-15,-2-4 16,-4 4 0,-2-1-16,-6 1 15,-3-1 1,-1 3-16,-2-2 16,-3 5-1,0-2-15,-3-4 16,-3 15-1,-3 4-15,0 2 16,-3 3-16,0 3 16,0 0-1,0 6-15,0-6 16,0 6 0,0 0-16,2 0 15,1 6-15,0 3 16,0 3-1,3 6-15,6 8 16,6 10 0,3 5-16,5 3 15,7 7 1,5-7-16,7 1 16,8-7-16,3 1 15,0-13 1,1 1-16,-4-9 15,9 5 1,15-2-16,9-3 16,-6-4-1,-6 7-15,-9-6 16,9 0-16,21 0 16,8-7-1,-14 1-15,-12-3 16,-3 0-1,12 12-15,6-9 16,-3 3 0,-9-6-16,-9-1 15,0 1-15,9 0 16,8-6 0,1-6-16,-9 0 15,-9 4 1,-3 4-16,6 1 15,9-3-15,3-3 16,0 1 0,-6-7-16,9 9 15,20-6 1,4-3-16,-16 0 16,-20 3-1,-6 3-15,3 3 16,6-6-16,-3 6 15,-6-6 1,-3 0-16,-5 0 16,11 6-1,17-5-15,7-1 16,-12 0 0,-12-3-16,-9 3 15,12 0-15,12 6 16,0-6-1,-10 3-15,-10 0 16,-10 3 0,0 0-16,12 0 15,12 3 1,-6 0-16,-9 0 16,-9 0-16,-6-3 15,1 6 1,11 6-16,12 0 15,6-4 1,-6 4-16,-6 0 16,0 0-1,15 3-15,8 0 16,-2-7-16,-15-2 16,-15 3-1,-29 18-15,-18 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8T04:32:09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13049 5805 0,'0'0'0,"0"0"0,0 0 0,0 0 16,0 0-16,0 0 16,0 0-16,0 0 15,0 0 1,-30 0-16,27 0 15,1 0 1,2 0-16,0 0 16,0 0-1,0 0-15,0 0 16,0 0 0,0 0-16,0 0 15,0 0-15,0 0 16,0 0-1,0 0-15,0 0 16,0 0 0,0 0-16,0 0 15,26 18 1,-20-18-16,0 5 16,3 1-16,0 0 15,3 0 1,-1 3-16,4 6 15,3-3 1,3 0-16,-1 5 16,4-2-16,-3 3 15,-3-3 1,-1-3-16,-2-7 16,3 1-1,0 0-15,-1 0 16,-2-6-1,0 0-15,-3 0 16,3 0 0,2-6-16,1 0 15,3-5-15,0 5 16,-1-6 0,-2 3-16,-3 9 15,0-6-15,-3 6 16,2-6-1,-2 6 1,3 0-16,0-6 16,0 6-16,-1-3 15,-2 3 1,0-6-16,0 6 16,-3 0-16,3 0 15,3 6 1,-1-6-16,4 3 15,0-3 1,0 6-16,-4-6 16,1 6-1,0-6-15,3 6 16,-3-6 0,2 0-16,1-6 15,0 6-15,0-6 16,-1 6-1,1-6-15,0 6 16,0 0 0,-1-3-16,1 3 15,3-6-15,-3 6 16,-1-6 0,1 6-16,0 0 15,3 0 1,-1 0-16,7 0 15,6 6 1,-1-6-16,1 6 16,-4-6-16,-2 0 15,-3 3 1,-4-3 0,1 0-16,0 0 15,-3 0-15,-1 0 16,-2 0-1,0 0-15,3 0 16,-1-3-16,4-9 16,3 0-1,0 1-15,2-1 16,1-3 0,-1 9-16,-2-3 15,3 3 1,-4 6-16,1-6 15,-3 6-15,0 0 16,-1 6 0,-2-6-16,3 6 15,0-3 1,-4 9-16,1 3 16,0-9-16,0 6 15,-4-7 1,1 1-16,0 0 15,0-6 1,0 0-16,-1 0 16,1-6-1,3 6-15,0-6 16,2 6 0,4-5-16,3 5 15,-1 0-15,1 0 16,0 0-1,-1 0-15,-2 5 16,0-5 0,-4 6-16,1 0 15,-3 6-15,-3-9 16,2 3 0,-2 0-16,0 0 15,0-6 1,0 9-16,-1-9 15,1 6 1,3-6-16,0 6 16,6-6-1,2 0-15,4 0 16,2 0-16,1 0 16,-4 0-1,1-6-15,-6 6 16,-4-6-1,-2 6-15,0-9 16,0 9 0,0-6-16,-4 6 15,1 0-15,-3 0 16,0 6 0,0-6-16,2 9 15,1-9-15,0 6 16,0-6-1,-3 6 1,5-6-16,1 6 16,0-6-16,6 5 15,2-5 1,7 0-16,-1 0 16,4 0-1,-1 0-15,1-5 16,0-1-16,2 0 15,-2 0 1,-4-3-16,-2 3 16,-4 0-1,-2 6-15,0 6 16,-1 0 0,4 3-16,0-3 15,2 6 1,-2-1-16,-3 1 15,-1-3-15,-2 3 16,3-6 0,-1 3-16,-2-6 15,3 0-15,-1-6 16,1 0 0,3-6-16,-1 3 15,-2 0 1,0 6-16,2-3 15,-2 0 1,0 3-16,-1 3 16,1 0-16,0-3 15,0 6 1,-4-6-16,1 6 16,0-6-1,-4 6-15,4-3 16,-3 0-1,0 0-15,-1 0 16,4 0-16,3 0 16,3-3-1,2 0-15,4-3 16,2-3 0,4 0-16,-1-3 15,1 3 1,-1 6-16,-2-6 15,-1 3-15,-2-3 16,-4 6 0,-2-6-16,-3 6 15,-4-6 1,4 6-16,3-6 16</inkml:trace>
  <inkml:trace contextRef="#ctx0" brushRef="#br0" timeOffset="7750.282">30468 7240 0,'0'0'0,"0"0"0,0 0 0,0 0 0,0 0 16,0 0-1,-15-38-15,6 26 16,-3 0-1,0 3-15,-3 0 16,-2 0-16,-4 3 16,0 0-1,-3 1-15,-5-1 16,-1 0 0,1 3-16,-1 3 15,-3 0 1,1 0-16,-1 0 15,4 3-15,2 0 16,3 0 0,-2 3-16,-1-1 15,0 1 1,4 6-16,2-6 16,-3 3-1,1-3-15,-1 6 16,-6 9-16,1-4 15,-1 10 1,1-3-16,-4 2 16,3 1-1,7-3-15,2-4 16,3 7 0,1-3-16,-1-1 15,0-2 1,3-3-16,3-3 15,1 5-15,2-2 16,0 9 0,3-4-16,0 10 15,0-1 1,3 1-16,3-9 16,0 2-16,0-2 15,3-3 1,3 8-16,0-2 15,3 0 1,3-4-16,5 4 16,4-3-1,3-4-15,8 1 16,4-9-16,-1 3 16,-2-7-1,-3 1-15,-1-3 16,-2-6-1,-1 0-15,1 0 16,3-6 0,2 6-16,4-6 15,2 3-15,4-2 16,2-7 0,0-6-16,-8 3 15,-3-9 1,-4 4-16,-2-7 15,-4-8-15,1-13 16,0-2 0,-6 0-16,-4 5 15,1 7 1,-6-1-16,0 10 16,-3-4-1,0 1-15,-3-1 16,-3 6-16,0-5 15,-3-10 1,-3-5-16,-3-3 16,-12 11-1,-23 16-15,-27 17 16,-27 20 0</inkml:trace>
  <inkml:trace contextRef="#ctx0" brushRef="#br0" timeOffset="22479.005">31288 6633 0,'0'0'0,"0"0"0,0 0 0,0 0 16,0 0 0,-36 6-16,12 3 15,-20 9 1,-9 3-16,2-4 15,4-2 1,-3-3-16,-1 0 16,-2-6-1,-3 0-15,2-3 16,-5 0-16,9 0 16,3-3-1,5-3-15,-2-3 16,-1-6-1,-2-3-15,0-9 16,2 4 0,1-4-16,-7-8 15,1 5-15,3-3 16,5-2 0,13-1-16,2-5 15,6 2 1,7-17-16,2-9 15,0-6-15,0 6 16,3 5 0,0 13-16,3 0 15,3 2 1,3 1-16,3-7 16,6-14-1,3-3-15,3 3 16,3 9-16,-1 11 15,10 1 1,12 5-16,8 1 16,0 5-1,-2-2-15,-4 11 16,-2 3-16,-1 0 16,15-2-1,15 5-15,9 3 16,-6 0-1,-5 0-15,-4 6 16,0 1 0,18-1-16,6 6 15,-6 0-15,-6 0 16,-6 6 0,-6-1-16,18 1 15,9 0 1,-7 0-16,-13 6 15,-10 0 1,-9-3-16,-5 3 16,-4 2-1,3-2-15,13 6 16,5-6-16,0-3 16,-9 3-1,-8-4-15,-4 4 16,-5 0-1,-4 6-15,1-3 16,2 11 0,-2-2-16,-4-6 15,-2 2-15,-3 1 16,-1 3 0,1-6-16,0 2 15,-1 13 1,-2-9-16,-3-4 15,-3 7-15,0 2 16,-4-8 0,-2 6-16,-3-4 15,-3 1 1,0-3-16,-3 11 16,-6 1-1,-6 5-15,-2 13 16,-7-1-16,-3-3 15,-2-2 1,2-7-16,3-5 16,0-4-1,1-5-15,2-3 16,0-3-16,0-4 16,1 4-1,-4-6-15,0-3 16,-3 3-1,-5 3-15,-13-4 16,-2 1 0,-6 0-16,2 0 15,1-3 1,3-3-16,-4 8 16,4-2-16,-1 6 15,-2-3 1,-6-3-16,-3 0 15,-1-4 1,-5-2-16,-6-3 16,-3 3-16,-21 15 15,-17 11 1</inkml:trace>
  <inkml:trace contextRef="#ctx0" brushRef="#br0" timeOffset="32752.523">23768 11369 0,'0'0'0,"0"0"0,0 0 0,0 0 0,0 0 16,0 0-16,0 0 16,0 0-16,0 0 15,0 0 1,0 0-16,0 0 15,0 0 1,0 0-16,-26 59 16,17-18-1,-3 9-15,-6 10 16,-3 5 0,-8 15-16,-4 11 15,1-14-15,-1-9 16,-2-8-1,-4-7-15,7-9 16,5-11 0,6-10-16,3-5 15,4-3 1,2-9-16,3 0 16,0 0-16,3 3 15,0-3 1,0 0-16,3-1 15,3 1 1,0-6-16,3 6 16,3 3-16,3 0 15,9-3 1,11-3-16,13-3 16,5-3-1,10 0-15,5 0 16,18 0-1,8-6-15,-2-3 16,-18 6-16,-17 1 16,-13-1-1,-11 3-15,-9 0 16,-4 0 0,-2-3-16</inkml:trace>
  <inkml:trace contextRef="#ctx0" brushRef="#br0" timeOffset="33684.847">24467 11650 0,'0'0'15,"0"0"-15,0 0 16,0 0-16,0 0 16,0 0-16,0 0 15,0 0 1,0 0-16,0 0 15,38-24 1,-14 24-16,9-3 16,14-3-1,21-6-15,9 6 16,-9-3 0,-6-2-16,-14 11 15,-13 0-15,-8 0 16,0 6-1,-1 2-15,7 4 16</inkml:trace>
  <inkml:trace contextRef="#ctx0" brushRef="#br0" timeOffset="34126.905">24343 12052 0,'0'0'16,"0"0"-16,0 0 0,0 0 15,-33-6 1,30 3-16,3 0 16,0 3-1,0 0-15,0 0 16,74-26 0,-21 20-16,10-3 15,11 0-15,14 0 16,7-3-1,-15 12-15,-9 0 16,-12-3 0,-11 3-16,-13 0 15,-11-3 1,0-3-16,-1 1 16</inkml:trace>
  <inkml:trace contextRef="#ctx0" brushRef="#br0" timeOffset="35476.203">26385 11360 0,'0'0'0,"9"-30"0,0 12 16,-3-2 0,-3-1-16,-6 3 15,-3 0 1,-21-2-16,-17 2 16,-12 6-1,-4 12-15,-8 6 16,-20 6-1,2 6-15,3 2 16,21 7-16,14 2 16,13 4-1,11 6-15,9-4 16,9-2 0,6-4-16,9 7 15,21 11 1,17 6-16,4-5 15,-7-10-15,-8 1 16,-7 5 0,-8-6-16,-12 1 15,-9-9 1,-9-1-16,-12 1 16,-23 2-1,-16 4-15,4-10 16,3-11-16,6-3 15,5-6 1,7-6-16,5 0 16,9-6-1,15 6-15,6 0 16</inkml:trace>
  <inkml:trace contextRef="#ctx0" brushRef="#br0" timeOffset="36260.267">26228 11821 0,'0'0'0,"0"0"0,0 0 15,-35-12 1,17 51-16,-9 38 16,-5 29-1,2 4-15,7 11 16,11-29-16,0-30 15,6-12 1,3-23-16,3-3 16,0-12-1,6-9-15,-6-3 16,0 0 0,50-51-16,-23 1 15,-9-27 1,-7 3-16,-5 6 15,-3 9-15,3-12 16,-3 3 0,-3 14-16,-3 4 15,-3 9 1,0 5-16,1 4 16,2 2-16,0 12 15,3 3 1,3 1-16,2 2 15,10 0 1,12 6-16,8 0 16,7 12-1,2 0-15,4 15 16,-7 2 0,-8 16-16,-16 5 15,-14-2-15,-9-1 16,-11 9-1,-25 4-15,-17-10 16,12-14 0,8-16-16,10-14 15,2-5-15,3-13 16,12-9 0,15 1-16,12-13 15</inkml:trace>
  <inkml:trace contextRef="#ctx0" brushRef="#br0" timeOffset="36850.059">27010 11907 0,'0'0'0,"0"0"0,0 0 15,-3-35 1,0 17-16,-3-3 16,-3-3-16,-6 7 15,-5-4 1,-4 6-16,-6 3 15,-5 1 1,-1 5-16,7 6 16,2 6-1,0-1-15,-2 16 16,-1 18 0,7 11-16,8 0 15,12-5-15,6-13 16,6 1-1,8-10-15,7-8 16,3-9 0,-4-6-16,7-6 15,8 3-15</inkml:trace>
  <inkml:trace contextRef="#ctx0" brushRef="#br0" timeOffset="37377.736">27045 11860 0,'0'0'0,"0"0"0,0 0 16,0 0-16,0 0 15,3-30 1,0 21-16,0 9 16,0-6-1,-3 6-15,0 0 16,0 0-16,-3 63 15,0-25 1,0 3-16,-3-5 16,1-3-1,2-7-15,0-5 16,0-6 0,0-6-16,0 2 15,3-8 1,0-3-16,0 0 15,0 0-15,26-41 16,1-1 0,9-17-16,-1 9 15,1 9 1,-1 5-16,-2 9 16,-10 10-16,-2 8 15,-3 3 1,-3 12-16,-4 3 15,-2 8 1,0 22-16,-3-7 16,-3-2-1,-3-9-15,0 2 16,6 7-16,9 6 16</inkml:trace>
  <inkml:trace contextRef="#ctx0" brushRef="#br0" timeOffset="39056.534">26755 12102 0,'0'0'0,"0"0"0,21-44 16,-9 20-1,0-2-15,2-7 16,1 10-16,-3-4 16,0 12-1,0 3-15,-3 0 16,-3 12 0,-3 0-16,-3 0 15,0 0-15,0 0 16,0 0-1,0 0-15,0 0 16,0 0 0,0 0-16,-27 27 15,24-30 1,0 0-16,0 0 16,0-3-16,0 6 15,0 0 1,0 0-16,0 0 15,0-6 1,3 6-16,0-6 16,0 3-1,0 3-15,0 0 16,0 0-16,12-35 16,-12 32-1,0 0-15,-3 3 16,3 0-1,0 0-15,0 0 16</inkml:trace>
  <inkml:trace contextRef="#ctx0" brushRef="#br0" timeOffset="39742.616">28043 10901 0,'0'0'0,"0"0"15,0 0-15,0 0 16,-53 38-16,8 22 16,-32 43-1,-17 63 1,17-6-16,29-21 15,31-6-15,11-12 16,14-26 0,22-9-16,17-15 15,22-21 1,10-11-16</inkml:trace>
  <inkml:trace contextRef="#ctx0" brushRef="#br0" timeOffset="40951.27">28081 11369 0,'0'0'0,"0"0"16,0 0-16,0 0 15,9-27 1,-6 21-16,-3 6 15,0 0 1,0 0-16,-12 68 16,-2 3-1,-7 12-15,-3 0 16,1 9 0,5-16-16,3-19 15,3-16-15,3-17 16,3-3-1,3-13-15,3-5 16,0-3-16,0 0 16</inkml:trace>
  <inkml:trace contextRef="#ctx0" brushRef="#br0" timeOffset="41608.797">28597 11395 0,'0'0'0,"0"0"16,0 0-16,0 0 16,0 0-1,0 0-15,-33 3 16,12 6-1,-8 3-15,-10 12 16,-11-1-16,-21 7 16,0 8-1,15-11-15,14-9 16,15-4 0,10-5-16,5-6 15,3 3 1,3-6-16,0 6 15,0-6-15,3 6 16,0-3 0,0 0-16,0 0 15,3 0 1,0 0-16,0 0 16,0 0-16,3 3 15,3 6 1,3 8-16,6-2 15,3 9 1,-3-4-16,2 4 16,1 3-1,-3-1-15,0 4 16,-4-10-16,-2 7 16,0-9-1,0-1-15,0-8 16,0 6-1,0-6-15,0-3 16,0-3 0,-4 2-16,1-5 15,21-14-15,32-22 16</inkml:trace>
  <inkml:trace contextRef="#ctx0" brushRef="#br0" timeOffset="42565.245">28570 11508 0,'0'0'0,"0"0"16,0 0-16,0 0 16,0 0-1,0 0-15,0 0 16,0 0-16,0 0 15,-36-12 1,19 30-16,-16 17 16,-5 12-1,-10 1-15,1-10 16,2-8 0,1-9-16,3-16 15,8 1-15,6-12 16,7 1-1,8-1-15,12 6 16,0 0 0</inkml:trace>
  <inkml:trace contextRef="#ctx0" brushRef="#br0" timeOffset="43319.955">28543 11457 0,'0'0'0,"0"0"0,0 0 16,0 0 0,0 0-16,-29-29 15,20 14 1,3 9-16,0 0 15,6 6 1,3 0-16,0 0 16</inkml:trace>
  <inkml:trace contextRef="#ctx0" brushRef="#br0" timeOffset="44292.127">29286 11463 0,'0'0'0,"0"0"0,0 0 16,0 0 0,0 0-16,0 0 15,0 0-15,0 0 16,-29-29 0,26 29-16,0 0 15,-3 3 1,-12 11-16,-20 37 15,-10 20 1,7 18-16,8-4 16,13-11-16,11-20 15,6-19 1,3-14-16,6-3 16,5-10-1,4-5-15,9-11 16,14-19-1,13-15-15,-4-14 16,-5-6-16,-13 12 16,-5 2-1,-6 10-15,-7 8 16,-2 4 0,-3 14-16,0 0 15,-3 3 1,0 3-16,0 0 15,0 6-15,-3 6 16,0 0 0,-3 21-16,0 11 15,-3 36 1,6 0-16,0-12 16,3-17-1,6-13-15,18-5 16,8-15-16</inkml:trace>
  <inkml:trace contextRef="#ctx0" brushRef="#br0" timeOffset="45008.281">28999 11126 0,'0'0'0,"0"0"0,0 0 16,-35-21-16,29 18 15,6 0 1,0 3-16,0 0 16,0 0-16,89-18 15,-21 13 1,-3-1-16,-9 3 16,-15 0-1,-11 0-15,-9-3 16,-9 0-16,-6 6 15,-3-6 1,-3 6-16,0-3 16,0 3-1,0 0-15,-12-24 16,6 10 0,-3-1-16,0 0 15,0 3-15,3 0 16,0 3-1,3 3-15,0 1 16,3 5 0,3 0-16,0 0 15,-3 0 1,0 0-16,36 17 16,-13-8-1,4 3-15,0 0 16,-4 0-16,-5 0 15,-6-4 1,-6 10-16,-3-3 16,-3-15-1,-9 44-15,-3-17 16,-6 3 0,10 8-16,5 6 15</inkml:trace>
  <inkml:trace contextRef="#ctx0" brushRef="#br0" timeOffset="45909.78">29801 11081 0,'0'0'0,"0"0"16,0 0-16,0 0 16,33 12-1,-18 6-15,3 3 16,5 8 0,7 13-16,2 14 15,1 0 1,-6-8-16,-1 8 15,-2 0 1,-6-3-16,-3 7 16,-10-4-16,-5-6 15,-5 9 1,-13 9-16,-9-3 16,-8 1-1,-4-19-15,4-9 16</inkml:trace>
  <inkml:trace contextRef="#ctx0" brushRef="#br0" timeOffset="65521.867">14100 6370 0,'0'0'0,"0"0"0,0 0 0,-12 86 0,-3 23 15,-8 42 1,-7 3-16,0-6 16,4-27-1,2-44-15,0-26 16,1-7-16,2-17 16,6-9-1,3-13-15</inkml:trace>
  <inkml:trace contextRef="#ctx0" brushRef="#br0" timeOffset="66055.891">13976 6500 0,'0'0'0,"0"0"0,0 0 16,0 0-16,3-26 15,2 8 1,1-3-16,6-5 16,3-4-1,9 3-15,11-11 16,10-4-16,8 7 15,6 2 1,-3 4-16,-11 14 16,-13 6-1,-8 9-15,-3 12 16,0 6 0,-7 5-16,-2 4 15,-6 0-15,-6-1 16,-3 4-1,-9 2-15,-14 13 16,-13-1 0,-8 1-16,-1-10 15,1-17 1,-3 3-16,-1-10 16,7-5-16,0 0 15,2 0 1,7 6-16,8 3 15,9-3 1</inkml:trace>
  <inkml:trace contextRef="#ctx0" brushRef="#br0" timeOffset="66878.865">14461 6728 0,'0'0'0,"0"0"15,0 0-15,0 0 16,0 0-1,0 0-15,0 0 16,3 42 0,-3-10-16,0 4 15,-3-4-15,0 7 16,-3-7 0,-3 1-16,0-1 15,1-8 1,-1-3-16,0-4 15,0-5 1,3 0-16,3-9 16,3 3-1,0-6-15,0 0 16,0 0-16,30-47 16,-7 2-1,1-2-15,0 3 16,-4 11-16,-5 6 15,-3 16 1,0-1 0,-3 3-16,-3 3 15,0 6-15,0-6 16,2 6 0,4 0-16</inkml:trace>
  <inkml:trace contextRef="#ctx0" brushRef="#br0" timeOffset="67354.702">15089 6838 0,'0'0'0,"0"0"16,0 0-16,0 0 15,0 0 1,0 0-16,0 0 16,-36-24-1,21 18-15,-2 3 16,-4 3 0,-3 3-16,-8 9 15,-16 20-15,7 13 16,8-1-1,16-11-15,14-7 16,8-2 0,10-6-16,9-3 15,0-9-15,-1-6 16,1 0 0,-3-6-1,2-3-15,-2-15 16,-6-3-16,-6-2 15,-6-4 1,-6 7-16,0 5 16,0 3-1,3 6-15,3 6 16</inkml:trace>
  <inkml:trace contextRef="#ctx0" brushRef="#br0" timeOffset="67522.121">15426 6488 0,'0'0'0,"0"0"0,0 0 16,0 0-16,30 24 15,-24 9 1</inkml:trace>
  <inkml:trace contextRef="#ctx0" brushRef="#br0" timeOffset="67904.37">15269 6826 0,'0'0'0,"0"0"0,0 0 15,0 0 1,0 0-16,0 0 16,6 44-1,-3-23-15,0 6 16,6 8-16,0 4 16,-3 11-1,-3 3-15,-6 3 16,-9 1-1,-15 2-15,-5 3 16,-4-15 0,1-5-16,-1-7 15,1-8-15,-7-9 16,-5-7 0,2-11-16,1-14 15,-3-16 1</inkml:trace>
  <inkml:trace contextRef="#ctx0" brushRef="#br0" timeOffset="69254.078">16148 6264 0,'0'0'0,"0"0"16,0 0-16,0 0 16,0 0-1,0 0-15,-32 8 16,26-5 0,0 0-16,3-3 15,0 0-15,3 0 16,0 0-1,0 3-15,0 0 16,0 3 0,0 6-16,0 15 15,0 14 1,-3 24-16,-6 21 16,-3-3-1,4-21-15,2-9 16,3-23-16,3-6 15,3-10 1,3-5-16,0-3 16,-6-6-16,38-15 15,6-8 1,16-25-16,-7-2 16,-12 0-1,-8 11-15,-6 7 16,-7 2-1,-5 9-15,-6 7 16,-3 2 0,0 6-16,-3 6 15,0 6-15,0 6 16,6 35 0,5 30-16,4 18 15,0 8 1,-6-14-16,-6 0 15,-9-12-15,-12-12 16,-9-9 0,-14-18-16,-24-14 15,-18-18 1,6-30-16,8-26 16,13-21-1</inkml:trace>
  <inkml:trace contextRef="#ctx0" brushRef="#br0" timeOffset="69970.314">16006 6201 0,'0'0'0,"0"0"0,0 0 16,-32-14-16,20 14 15,3-6 1,6 6-16,3-6 15,0 6 1,0 0-16,0 0 16,95-15-1,-36 15-15,0 0 16,0 3-16,-8 0 16,-10 0-1,-8-3 1,-12-3-16,-7 0 15,-5-6-15,-3-3 16,-3 6 0,0-3-16,-3 0 15,0-5-15,0 2 16,0 3 0,0 0-16,0 0 15,0-3 1,0 6-16,0 6 15,0-2-15,3-1 16,0 0 0,3 0-16,3 0 15,3 3 1,2 3-16,4 6 16,6 5-1,0 4-15,-7-3 16,-2 6-16,-3-4 15,-6-5 1,-9 9 0,-6-3-16,-3 20 15,0 7-15</inkml:trace>
  <inkml:trace contextRef="#ctx0" brushRef="#br0" timeOffset="71587.201">15539 7388 0,'0'0'0,"0"0"0,0 0 16,0 0 0,0 0-16,0 0 15,0 0 1,0 0-16,0 0 15,0 0-15,0 0 16,-18 33 0,15-16-16,-3 4 15,-3 12 1,-3 8-16,0 3 16,1-2-16,-1-4 15,3-2 1,3-15-1,0-4-15,0-2 16,3-3-16,0-3 16,0-3-1,0 0-15,0 0 16,-3 0 0,0-1-16,1 4 15,-4 0-15,-3 0 16,-3 9-1,-3 0-15,1-4 16,-1 1 0,3-3-16,3-6 15,0 6 1,0-3-16,1 0 16,-1-1-16,0-2 15,0 6 1,3-6-16,3-3 15,3 0 1,3 0-16,0 0 16,0 0-1,3-3-15,0 6 16,3-6-16,9 6 16,9-6-1,5 6-15,10-3 16,2 0-1,1 0-15,-4 0 16,-2-1 0,-10 4-16,-2 0 15</inkml:trace>
  <inkml:trace contextRef="#ctx0" brushRef="#br0" timeOffset="75247.009">20654 10575 0,'0'0'0,"0"0"0,0 0 0,0 0 0,0 0 0,0 0 15,0 0-15,0 0 16,0 0-16,30 9 16,-21 3-1,-4 6-15,1 14 16,0 34 0,0 8-16,0-3 15,0 0 1,-3-12-16,0-9 15,0-9 1,3-8-16,-3-6 16,0-7-16,0-8 15,3 3 1,0-6-16,0-6 16,-1-3-1,4-6-15,6-9 16,9-14-16,8-16 15,4-14 1,-4-6-16,-5 9 16,-3 8-1,-3 7-15,-4 8 16,-2 13 0,-3 2-16,0 6 15,-3 3-15,0-3 16,-1 6-1,1 6-15,0-6 16,-3 6 0,3 0-16,3 6 15,3 6 1,8 15-16,7 17 16,-1 7-16,1-4 15,-3 0 1,-1-5-16,1-4 15,6-2 1,-1-10-16,-2-2 16,-4-3-1,-5-7-15,-6-2 16,0-6-16,-3 6 16,-1-3-1,-2 0-15,0-6 16,-3 3-1,0-6-15,-3 0 16,0 0 0,3 0-16,0-6 15,6-6-15,2-15 16,4-11 0,6-27-16,5-24 15,-2 6 1,-6 24-16,-6 9 15,-4 11 1,-2 12-16,-3 4 16,0-1-1,3-2-15,3 5 16,9 3-16,5 9 16</inkml:trace>
  <inkml:trace contextRef="#ctx0" brushRef="#br0" timeOffset="105630.902">24189 13458 0,'0'0'0,"0"0"0,0 0 0,0 0 16,0 0-16,0 0 15,0 0 1,0 0-16,35-18 16,13 9-16,17-3 15,6 1 1,-6 2-16,-12 3 15,-5 6 1,-1 0-16,-6 0 16,1 0-1,-1 0-15,4-12 16,-7 12 0,-5 6-16</inkml:trace>
  <inkml:trace contextRef="#ctx0" brushRef="#br0" timeOffset="106067.862">24183 13778 0,'0'0'0,"0"0"0,0 0 0,0 0 15,0 0 1,0 0-16,0 0 16,0 0-1,26-39-15,31 33 16,20-9 0,6-5-16,-1 2 15,-2-6-15,-6 9 16,-11-2-1,-13 11-15,-9 3 16,-2 3 0</inkml:trace>
  <inkml:trace contextRef="#ctx0" brushRef="#br0" timeOffset="107297.913">26338 13129 0,'0'0'0,"0"0"0,0 0 15,0 0-15,0 0 16,-36-17-16,10 5 16,-13-3-1,-8-3-15,-9 6 16,-4 4 0,-2 8-16,-3 5 15,0 4 1,12 6-16,17-6 15,12 0-15,13-3 16,5 6 0,6-1-16,9 10 15,8 18 1,13 17-16,3 9 16,2 18-1,-8-15-15,-12-15 16,-7-14-16,-8-7 15,-6 4 1,-14-1-16,-16 4 16,-11-7-1,-3-8-15,2-6 16,7-6 0,5-9-16,10 2 15,8-5-15,12 0 16,6 6-1</inkml:trace>
  <inkml:trace contextRef="#ctx0" brushRef="#br0" timeOffset="107575.066">26240 13638 0,'0'0'0,"0"0"16,0 0-16,-38 30 16,14 8-16,-9 45 15,-11 45 1,-3 14 0,2-9-16,-8 6 15,9-24-15,8-38 16,6-29-1,13-25-15,14-17 16,3-6 0,0 0-16</inkml:trace>
  <inkml:trace contextRef="#ctx0" brushRef="#br0" timeOffset="108014.863">26311 13751 0,'0'0'0,"0"0"0,-9-45 16,6 34-16,-3-4 15,1-3 1,-1 9-16,0-3 16,3 1-16,0 5 15,0 0 1,3 0-16,0 0 15,3 3 1,3 0-16,6 0 16,2 3-1,1 0-15,-15 0 16,36 12 0,-19 3-16,-2 5 15,-6 4-15,-6 9 16,-12 5-1,-20 12-15,-19 7 16,-8-4 0,6-12-16,5-14 15,16-15-15,8-12 16,12-9 0,9 3-16,0 6 15</inkml:trace>
  <inkml:trace contextRef="#ctx0" brushRef="#br0" timeOffset="108998.13">26903 13579 0,'0'0'0,"0"0"0,0 0 16,0 0-1,0 0-15,0 0 16,0 0 0,0 0-16,0 0 15,-35-26-15,20 20 16,-9 6 0,-11 12-16,-13 8 15,-8 16 1,-3 11-16,12 9 15,17-14 1,18-7-16,12-11 16,6 0-16,6-7 15,0-5 1,5-3-16,1-9 16,6-9-1,6-3-15,8-20 16,1-7-16,-10 7 15,-8-4 1,-3 7-16,-4-1 16,1 9-1,-3 4-15,-3 5 16,-3 3 0,-3 6-16,-3 3 15,0 6 1,0-6-16,-9 47 15,-3-2-15,3 2 16,6-3 0,3 1-16,6-13 15,12 1 1,12-15-16,5-4 16</inkml:trace>
  <inkml:trace contextRef="#ctx0" brushRef="#br0" timeOffset="109381.261">27303 13579 0,'0'0'0,"0"0"0,0 0 15,0 0 1,0 0 0,-36 27-16,13 5 15,-7 22-15,1 5 16,5 3-1,6-9-15,6-2 16,6-19 0,3-11-16,6-9 15,3-6-15,-6-6 16,56-39 0,4-14-16,8-15 15,-6 15 1,-12 14-16,-14 15 15,-10 13 1,-8 11-16,-6 0 16,-3 11-1,-6 4-15,-6 3 16,-3 26-16,0 27 16</inkml:trace>
  <inkml:trace contextRef="#ctx0" brushRef="#br0" timeOffset="110386.427">28274 13055 0,'0'0'0,"0"0"16,0 0-16,-53 24 15,-4 23 1,-20 33-16,-5 62 15,16 3 1,25-20-16,17-7 16,24-20-1,15-4-15,12-20 16,11-23 0,30-28-16,24-8 15</inkml:trace>
  <inkml:trace contextRef="#ctx0" brushRef="#br0" timeOffset="111285.53">28703 12973 0,'0'0'0,"0"0"0,0 0 16,0 0 0,0 0-16,0 0 15,33-21 1,-30 27-16,-3-6 16,-15 56-16,-12 15 15,1 12 1,8-9-16,6-18 15,12-17 1,3-7-16,6-14 16,3-3-1,2-12-15,7-15 16,9-6-16,8-15 16,1-11-1,-4-3-15,-5 2 16,-9 10-1,-7 2-15,-2 13 16,0-7 0,3-3-16,0-2 15,2 2 1,4 1-16,0 5 16,-3 6-16,-6 9 15,-7 6 1,-2 6-16,-3-3 15,-14 54 1,-1 2-16,-3 9 16,0-3-16,3-6 15,7-8 1,2 2-16,0-12 16,6-5-1,3-6-15,9-16 16,5 1-16</inkml:trace>
  <inkml:trace contextRef="#ctx0" brushRef="#br0" timeOffset="112098.953">28487 12703 0,'0'0'16,"0"0"-16,-21-32 15,18 20-15,3 6 16,0-3-1,6 0-15,9-6 16,21 4-16,20-4 16,15 3-1,3 0-15,-3 6 16,6-6 0,0-2-16,-12 2 15,-12 0 1,-14-3-16,-16 9 15,-8 0-15,-9 0 16,-6 3 0,-3 0-16,-9-6 15,-5 4 1,-1-7-16,-3 3 16,0-3-1,4 0-15,2 3 16,3 0-16,6 3 15,3 6 1,3 0-16,0 0 16,0 0-1,0 0-15,59 45 16,-5-16 0,-4-2-16,-12-6 15,-17-6-15,-9-6 16,-6-4-1,-12 7-15,-35 9 16,-25 23 0,-5 10-16,24 2 15,14 0-15</inkml:trace>
  <inkml:trace contextRef="#ctx0" brushRef="#br0" timeOffset="112663.188">28084 13789 0,'0'0'0,"0"0"0,0 0 15,66-32 1,16 8-16,37-3 16,61 7-1,-8 2-15,3 3 16,2 3 0,-37 1-16,-40-1 15,-20 9-15,-27 6 16,-8 3-1</inkml:trace>
  <inkml:trace contextRef="#ctx0" brushRef="#br0" timeOffset="113185.401">28526 13819 0,'0'0'0,"0"0"0,0 0 15,0 0-15,0 0 16,-39 47 0,9 24-16,1 18 15,-1 0 1,1-6-16,2-18 16,9-15-16,6-11 15,6-19 1,6-11-16,6-6 15,-6-3 1,0 0 0</inkml:trace>
  <inkml:trace contextRef="#ctx0" brushRef="#br0" timeOffset="113487.213">28561 13949 0,'0'0'0,"0"0"0,0 0 16,3-26-16,3 14 15,-3 6 1,0 6-16,-3 0 16,0 0-16,0 0 15,-9 62 1,-3-9-16,-6 18 15,1-9 1,-4 0-16,0-8 16,3-4-16,12 0 15,12-14 1,9-7-16</inkml:trace>
  <inkml:trace contextRef="#ctx0" brushRef="#br0" timeOffset="114212.094">28845 13999 0,'0'0'0,"0"0"0,0 0 15,0 0 1,-9-29-16,9 23 16,0 3-1,0-3-15,0 6 16,0 0 0,0 0-16,0 0 15,-11 62-15,2-9 16,0 13-1,6-4-15,6-9 16,3-6 0,3-8-1,2-13-15,4-8 0,0-9 16,0-9 0,-15 0-16,35-24 15,-8-11 1,0-9-16,-1-13 15,-8 13 1,-9 11-16,-3 13 16,-3 2-1,0 6-15,-3 3 16,0 9-16,0 0 16,0 0-1,0 0-15,-12 74 16,12-32-1,6 11-15,3-3 16,8 3-16,10 1 16,3-1-1</inkml:trace>
  <inkml:trace contextRef="#ctx0" brushRef="#br0" timeOffset="114629.668">29304 13887 0,'0'0'0,"0"0"0,0 0 0,0 0 15,0 0-15,0 0 16,0 0-16,0 0 16,0 0-1,0 68-15,3-9 16,-3 9-1,0-3-15,0 1 16,0-4 0,-3-9-16,0-9 15,3-8 1,6-10-16,3-5 16</inkml:trace>
  <inkml:trace contextRef="#ctx0" brushRef="#br0" timeOffset="114985.756">29449 13905 0,'0'0'0,"0"0"0,0 0 16,0 0-16,0 0 16,0 0-1,0 0-15,0 0 16,0 0 0,0 0-16,0 0 15,0 0 1,6 56-16,-3 21 15,0 18-15,0 2 16,0-8 0,-6-18-16,3-21 15,6-23 1,3-6-16</inkml:trace>
  <inkml:trace contextRef="#ctx0" brushRef="#br0" timeOffset="115862.748">29864 13121 0,'0'0'0,"0"0"0,0 0 15,0 0 1,0 0-16,0 0 15,0 0 1,0 0-16,29 17 16,-14-5-1,6 6-15,5 3 16,4 11-16,-3-2 16,-1 2-1,1 10-15,0 8 16,-1 12-1,1 15-15,-9 15 16,-12 0-16,-9-1 16,-12 13-1,-33 14-15,-29 13 16</inkml:trace>
  <inkml:trace contextRef="#ctx0" brushRef="#br0" timeOffset="146940.633">13233 5778 0,'0'0'0,"0"0"0,0 0 0,0 0 16,0 0-16,0 0 15,-33-12 1,15 18-16,-8 6 15,-7 3-15,3-9 16,1 0 0,2 0-16,4-6 15,-1 0 1,0 0-16,0 0 16,-2 0-1,-4 6-15,4-1 16,5-5-16,3 6 15,6-6 1,3 0-16,0 0 16,4 0-1,-1 0-15,-3-6 16,-3 1 0,0-1-16,-3-6 15,-2-9-15,-7 0 16,-3-2-1,1-16-15,-1 7 16,0-10 0,4-5-16,2 2 15,0 1-15,0 0 16,-2-1 0,2-8-16,3 3 15,0 5 1,4-8-16,2 0 15,0 0 1,6 2-16,0 13 16,3-1-16,3 13 15,0 2 1,3-9-16,9 7 16,6-10-1,8-5-15,4-4 16,-3 19-1,-4-4-15,-5 12 16,0 4-16,0 8 16,-1 6-1,4 0-15,9 0 16,14-3 0,9 3-16,15 0 15,4 3 1,-1 3-16,-3-6 15,9 6-15,17-6 16,16 8 0,-6-8-16,-10-8 15,7 2 1,3 0-16,-10 12 16,-11-6-1,0 6-15,3 2 16,6-8-16,17 0 15,-8 0 1,-6-8-16,17-4 16,9 3-1,-8 3-15,-15 0 16,-1 0-16,4 6 16,8 0-1,-2 0-15,-3 0 16,8 0-1,21 0-15,-5-6 16,-7 0 0,6 6-16,12 6 15,-8-6 1,-10 6-16,6-6 16,4 0-16,-7 0 15,15-6 1,15 0-16,-18-6 15,-20 7 1,2-4-16,0-3 16,-17 6-16,-15-3 15,-9 3 1,3 0-16,0 0 16,-9 0-1,-6 0-15,-21 6 16,-11 0-1,-9 0-15,-4 0 16,-2 6 0,0 0-16,0 0 15,-1 0-15,1 6 16,0 9 0,0 17-16,-1 1 15,-2 11 1,-3 3-16,-3 12 15,-3 9 1,-6 24-16,-3 3 16,-6-7-16,-3-5 15,-3 3 1,1 11-16,-1-20 16,0-12-1,3-23-15,0-13 16,0-11-1,-2-6-15,-37 14 16,-46 33-16</inkml:trace>
  <inkml:trace contextRef="#ctx0" brushRef="#br0" timeOffset="151146.156">5334 8442 0,'0'0'0,"0"0"0,0 0 0,0 0 0,42-51 15,-12 19 1,5 5-16,1 3 16,5 10-1,0 5-15,1 6 16,5 3-1,1 3-15,-1 0 16,0-3-16,1 3 16,-7 3-1,7 0-15,-1-1 16,0 7 0,12 3-16,1-6 15,-13-6 1,0-3-16,-11 0 15,5 0-15,1-6 16,5-3 0,1-3-16,5 6 15,-6 0 1,1 1-16,-7 5 16,0 5-16,-5-5 15,5 0 1,-5 0-16,5-5 15,1-1 1,5 0-16,-5 3 16,5 3-1,-6 6-15,7 3 16,-1 2 0,-11-5-16,5 3 15,-5-9-15,-1-9 16,18 3-1,7-5-15,5-1 16,0 6 0,-6 3-16,-6-3 15,1 0 1,-1 0-16,6-3 16,6 0-16,-5 0 15,-7 4 1,0 5-16,-11 0 15,-1 5 1,-5 10-16,5-3 16,-5 6-16,-1-9 15,6-3 1,-5-3-16,11-6 16,1-3-1,11-9-15,0 3 16,-6 3-1,-11 3-15,-7 3 16,-11 3-16,0 0 16,5 3-1,1 0-15,0-3 16,5 0 0,1 0-16,-1 0 15,12 3 1,1 0-16,5 0 15,-5 0-15,-1-3 16,6 6 0,0-6-16,1 6 15,11-6 1,6 0-16,6-6 16,-6-6-1,0-3-15,-6 4 16,-6 5-16,1 0 15,-7 0 1,0 0-16,-6-3 16,1 3-1,-1-6-15,-5 6 16,-7 0-16,1 3 16,-7 9-1,7 3-15</inkml:trace>
  <inkml:trace contextRef="#ctx0" brushRef="#br0" timeOffset="153855.534">10278 10046 0,'0'0'0,"0"0"0,36-12 15,11 3 1,12-9-16,0 6 15,-5 1 1,-13 2-16,-5-3 16,-7 6-16,-5 3 15,-6-6 1,0 3-16,-7-3 16,-5 3-1,0 0-15,0 6 16,-6-6-16,0 6 15,0 0 1,0 0-16,0 0 16,-29-26-1,11 20-15,0-3 16,-12 3 0,1 0-16,-1 0 15,1 0-15,-1 6 16,6 0-1,7 0-15,-1 0 16,6 0 0,6 0-16,0 0 15,0 0 1,6 0-16,0 0 16,0 0-16,0 0 15,0 0 1,77-11-16,-59 11 15,0 0 1,-1 0-16,1 0 16,0 0-1,-6 0-15,-6 0 16,6 0-16,-6-3 16,-6 3-1,0 0-15,0-3 16,0 3-1,0 0-15,0 0 16,0 0-16,-66-21 16,43 15-1,-1 6-15,6-6 16,6 6 0,6 0-16,1 0 15,-1 6 1,6-6-16,0 0 15,0 0-15,0 0 16,88 24 0,-46-18-16,5 2 15,7 13 1</inkml:trace>
  <inkml:trace contextRef="#ctx0" brushRef="#br0" timeOffset="155161.037">10604 9904 0,'0'0'0,"0"0"0,0 0 16,0 0-1,0 0-15,-12-30 16,6 24-16,-6-3 16,-6-3-1,1-5-15,-7-4 16,6 3 0,0 9-16,7 0 15,-7 1 1,6 2-16,-6 0 15,6 6-15,1 6 16,-1 8 0,0 4-16,6 6 15,0-3 1,6-1-16,0-2 16,6 3-1,0-4-15,6 10 16,11-3-1</inkml:trace>
  <inkml:trace contextRef="#ctx0" brushRef="#br0" timeOffset="158738.049">14076 9797 0,'0'0'0,"0"0"0,0 0 16,0 0-16,0 0 15,0 0 1,0 0-16,0 0 16,0 0-1,0 0-15,0 0 16,-32-9-16,20 12 16,-6-3-1,-6 6-15,-5-6 16,-10 6-1,4 0-15,-1 3 16,1 0 0,-1 0-16,1-4 15,-1 1-15,1 0 16,-4-3 0,1 0-16,-7 3 15,-11 0 1,-6 3-16,3 3 15,2 0 1,4-4-16,6 4 16,5-6-16,-2 0 15,2-3 1,-2 0-16,3-3 16,-1 0-1,4 0-15,2-3 16,7 0-1,2-3-15,3 0 16,4 0-16,-1-5 16,0-4-1,3-3-15,1 3 16,2-3 0,0 1-16,0-4 15,3 6 1,0 0-16,1 1 15,2-1-15,0-3 16,0 6 0,0-3-16,0-2 15,0 5 1,0-3-16,4-3 16,-1 6-16,0-2 15,3-4 1,0 6-16,0-9 15,0 9 1,0-8-16,0 2 16,-3-3-1,3 1-15,0-4 16,0-3-16,0-2 16,0 2-1,0 0-15,3-2 16,0 2-1,0 3-15,0-2 16,0 5 0,0-3-16,3-2 15,0 8-15,0-3 16,0 1 0,0 2-16,3 0 15,0-3 1,0 7-16,0-1 15,0 0-15,0 0 16,2 0 0,1-5-16,3 5 15,0-9 1,0 6-16,6-2 16,-1-1-1,4 3-15,9-2 16,2-4-16,7 6 15,2-3 1,-5 1-16,-1 2 16,-5 6-1,-3 3-15,-4-3 16,1 6 0,-3 1-16,-1-1 15,-2 3-15,3 3 16,0 0-1,2 3-15,7 3 16,5-1 0,1 7-16,-1-3 15,1-3-15,-1 0 16,-2-6 0,-3 6-16,-4 0 15,-5 0 1,0 9-16,-4-4 15,1 1 1,-3 9-16,0-3 16,0-3-16,-4 2 15,1 1 1,0-3-16,0 3 16,-3 2-1,0-2-15,0 6 16,0-4-1,-1 1-15,1 6 16,0-4-16,-3-2 16,0-3-1,0 12-15,0 2 16,-3 4 0,0 2-16,0 4 15,0-10 1,-3 1-16,0-7 15,0-2-15,0-3 16,-3 2 0,0-2-16,0 6 15,-3-4 1,0 1-16,0-3 16,0-1-16,0-2 15,0 6 1,0-3-16,-3 5 15,-2 4 1,-4-1-16,0-5 16,-3 3-1,-8 2-15,-22 22 16,-23 23 0</inkml:trace>
  <inkml:trace contextRef="#ctx0" brushRef="#br0" timeOffset="160155.859">11510 9886 0,'0'0'0,"0"0"16,0 0-16,0 0 16,29-39-1,-17 28-15,0 2 16,0 0-1,3 0-15,-4-3 16,1 6 0,0 3-16,-3 0 15,0 0-15,0 0 16,0 0 0,2 0-16,1 0 15,0-2 1,3 5-16,0-6 15,3 6-15,-1 0 16,4 0 0,3 0-16,5 6 15,-2-6 1,0 0-16,-1 0 16,1 0-16,0-6 15,-4 0 1,-2 6-16,0-3 15,-4 0 1,1 0-16,-3 0 16,0 0-1,0 0-15,-1 0 16,1-3 0,0 6-16,0 0 15,-3-6-15,-1 6 16,1 0-1,0 0-15,3 0 16,-3 0 0,3-6-16,-4 6 15,4 0 1,-3 0-16,3 0 16,3 0-16,2 6 15,4 6 1</inkml:trace>
  <inkml:trace contextRef="#ctx0" brushRef="#br0" timeOffset="170129.546">6305 11451 0,'0'0'0,"0"0"0,0 0 0,0 0 16,0 0 0,0 0-16,0 0 15,0 0 1,0 0-16,0 0 15,36 0-15,-24 12 16,0-3 0,0 0-16,-1-6 15,1 3 1,0 0-16,-6-6 16,6 6-16,6-6 15,-1-6 1,19-6-16,17-6 15,0-5 1,1-1 0,-13 3-16,-5 9 15,-7 0-15,-5 12 16,0 0-16,-7 0 16,7 6-1,-6 0-15,0 3 16,-1 0-1,-5-6-15,6 3 16,-6 0 0,6-6-16,-7 0 15,7 0 1,0-6-16,0 6 16,-6 0-16,5 0 15,-5 0 1,12 6-16,-6-6 15,5 9 1,1-6-16,0 0 16,5 0-1,-5-3-15,0 3 16,-1 0-16,1-1 16,-6-2-1,-1 6-15,-5-6 16,6 6-1,-6-6-15,6 6 16,-1-6 0,1 0-16,0-6 15,6 6-15,-1-6 16,7 6 0,0 0-16,-1 0 15,-5 0 1,5 6-16,-5-6 15,0 6-15,-1-3 16,1 0 0,6-3-16,5-6 15,7-6 1,-1 6-16,-5 1 16,-1 5-1,1 3-15,-1-1 16,1 10-16,-7 0 15,1 0 1,-6-3-16,-1-3 16,1-6-1,6 0-15,5-12 16,7 3 0,-1 0-16,1 0 15,-13 3-15,1 0 16,-13 6-1,7 6-15,0 0 16,0 0 0,-1 0-16,7 0 15,-7-3-15,1 0 16,0 0 0,-6-3-16,-1 6 15,1-6 1,0 6-16,0-6 15,5 9-15,-5-6 16,6 0 0,5-3-1,1 0-15,11-3 16,-5 3-16,5 0 16,1 0-1,-7 3-15,1 0 16,-6-1-1,-7 1-15,1 0 16,0 3-16,-7 0 16,1 0-1,6 0-15,-6-3 16,5-3-16,-5 0 16,6-3-1,5-3-15,-5 6 16,6-6-1,-7 6-15,1 0 16,-6 0 0,5 0-16,-5 0 15,6 0 1,-6 0-16,5-6 16,1 6-16,0-6 15,-7 0 1,7 1-16,-6-1 15,0 3 1,-1-3-16,1 6 16,0-6-1,0-3-15,11 0 16,1-6-16,11-2 16,1-4-1,5-3-15,0-2 16,-11 11-1,-6-3-15,-7 12 16,-5 0 0,0 3-16,0 0 15,-7 3-15,-5 0 16,6 0 0,-6 0-16,6 3 15,0-3 1,6 0-16,-1 0 15,7 0-15,6-3 16,5 0 0,1 0-16,-1-3 15,-5 3 1,-7-3-16,-5 6 16,0 0-1,0 0-15,-6 6 16,-1-3-1,1 0-15,0-3 16,-6 0-16,6 0 16,0-3-1,5-6-15,-5 9 16,6-5 0,-6 5-16,0 0 15,0 0-15,-1 0 16,7 0-1,0 5-15,0-5 16,5 6 0,1-3-16,6-3 15,-7 0-15,7 0 16,-6 0 0,5 0-16,-5 0 15,-6 3 1,5 0-16,1 3 15,0 0 1,-1-6-16,1 6 16,6-6-1,-1-6-15,1 6 16,5 0 0,1 0-16,-6 0 15,-7 0-15,1 6 16,0-6-1,-4 6-15,1 0 16,3 0 0,-1 0-16,1 0 15,0-3-15,-1 3 16,1-1 0,0-5-16,-1 6 15,4-6 1,0 0-16,-1-6 15,4 6 1,0-5-16,-1-1 16,-2 0-16,-6 0 15,-4 3 1,-2 0-16,0 0 16,-3-3-1,-3 6-15,0-6 16,-4 6-1,1-6-15,-3 6 16,0-3-16,0 0 16,-3 0-1,0 0-15,0 3 16,0 0 0,0 0-16</inkml:trace>
  <inkml:trace contextRef="#ctx0" brushRef="#br0" timeOffset="185849.725">7957 13458 0,'0'0'0,"0"0"0,0 0 0,0 0 15,0 0-15,42-27 16,-1 15 0,7 1-16,-1-4 15,0 9 1,1-6-16,-7 3 15,6 0-15,1 0 16,11-2 0,6-1-16,-6-3 15,-5 0 1,-7 3-16,-6 0 16,-5 7-1,-6-1-15,-7 6 16,7-6-16,-6 6 15,11 0 1,1 0-16,-1 0 16,7 0-1,-7-3-15,1 3 16,-1 0 0,1 0-16,-1 3 15,-5-3 1,5 6-16,1 0 15,11-1-15,18 1 16,0-3 0,-5-3-16,-7 0 15,-6 0-15,-5 0 16,-1 0 0,1 3-16,5 0 15,18-3 1,6-3-16,-6 0 15,-5 0 1,-7-3-16,0 6 16,0-5-16,24-1 15,18 0 1,-6-3 0,-12 0-16,-12 0 15,-12 9-15,6-6 16,13 6-1,4 0-15,-4 0 16,-7 0-16,-6 0 16,-6-6-1,-5 6-15,11 0 16,12 0 0,3 6-16,-9-6 15,-6 6 1,-6 3-16,-5-3 15,2 3-15,3-6 16,15 9 0,4-7-16,-7-5 15,-6 6 1,-6-6-16,-8 0 16,2 0-1,6-6-15,15 6 16,12-5-1,-9-7-15,-12 9 16,-8-3-16,-7 3 16,-5 0-1,-1 0-15,10 0 16,8-3 0,9 6-16,-3-6 15,-6 6-15,-5-6 16,-7 6-1,0-6-15,19-3 16,17-2 0,8 5-16,-8 6 15,-12 0-15,-11 0 16,-7 0 0,3 6-1,15 2-15,12-2 16,0 0-16,-12-3 15,-6 0 1,-8-3-16,14 0 16,18-3-1,8 0-15,-11-3 16,-15 3-16,-5 0 16,-10 0-1,9-2-15,12-1 16,9 0-1,-6 0-15,-9-3 16,-6 3 0,-6 0-16,6 6 15,10 6-15,2 0 16,-6 0 0,-9-3-16,-6 0 15,-3 0 1,-2-3-16,8 0 15,15 0 1,6 0-16,-3 0 16,-6-3-16,-3 0 15,3 0 1,12 0-16,12 0 16,-9 3-1,-9 0-15,-3 0 16,-3 0-16,21-3 15,15 0 1,-7-3-16,-8 6 16,-9-6-1,15 6-15,5 0 16,-8-6 0,-12 6-16,-9-3 15,0 0 1,12 0-16,6 0 15,-12 3-15,-9 0 16,-9 0 0,-6 0-16,-5 0 15,11 0 1,9 3-16,6 0 16,-9 3-16,-9 0 15,-5 0 1,-4-6-16,-2 6 15,14-3 1,21 3-16,5-3 16,-8 0-16,-5-3 15,-10 0 1,9 0-16,15 0 16,14 0-1,-11 0-15,-9 0 16,-12 0-1,6 3-15,12 0 16,3-3-16,-9 6 16,-12-6-1,-3 6-15,3-6 16,15 8 0,15-5-16,-16 3 15,-5-3 1,-3 0-16,9 0 15,21-3-15,-6 0 16,-13 0 0,-11 0-16,6 0 15,21 0 1,9-3-16,-13 0 16,-11-3-1,-15-3-15,9-2 16,0 2-1,-3 0-15,-15 3 16,-17-3-16,-16 9 16,-17 15-1,-9 3-15</inkml:trace>
  <inkml:trace contextRef="#ctx0" brushRef="#br0" timeOffset="204538.624">5613 15228 0,'0'0'0,"0"0"0,0 0 0,0 0 16,0 0-16,0 0 15,0 0 1,0 0-16,-18-27 16,18 21-1,0 6-15,0 0 16,6 0-16,-6 0 15,6 0 1,0 0-16,-6 0 16,0 0-1,35 0-15,-23 0 16,6 0-16,-6 0 16,5 6-1,1-6-15,-6 9 16,6-3-1,-6-3-15,0 0 16,-7-3 0,7 0-16,-6-3 15,6 0-15,0 0 16,0 0 0,0 3-16,-7 0 15,7 0 1,-6 0-16,6 0 15,-6 0 1,6 0-16,0 0 16,0 0-16,-1 0 15,-5 0 1,6 0-16,-6 0 16,6 3-1,0 3-15,6 0 16,-7 3-1,7-4-15,0 1 16,0 0 0,5-3-16,1-3 15,-6 0-15,5-3 16,-5-3 0,0 6-16,-6 0 15,6 0 1,-7 0-16,1-6 15,6 6 1,-6-5-16,0 5 16,0-6-16,-7 6 15,1 0 1,0 0-16,0 0 16,-6 0-1,6 0-15,-6 0 16,6 0-1,-6 0-15,6 0 16,-6 0-16,6 0 16,-6 0-1,0-3-15,0 3 16,6 0 0,-6 0-16,6 0 15,-6 0-15,6 3 16,-6 3-1</inkml:trace>
  <inkml:trace contextRef="#ctx0" brushRef="#br0" timeOffset="207112.454">11489 15035 0,'0'0'0,"0"0"0,0 0 16,0 0-16,-15-32 16,12 26-1,0 6-15,0-6 16,3 6 0,0-6-16,0 6 15,3-3 1,0 0-16,0 0 15,0 3 1,0 0-16,0 0 16,0 0-16,3 0 15,0 0 1,0 0-16,3 0 16,0 0-1,-9 0-15,0 0 16,35 9-1,-20-3-15,0-6 16,-4 6-16,1-6 16,0 6-1,0-6-15,0 0 16,0 6 0,-3-3-16,-1 0 15,1 0-15,0-1 16,-3 1-1,0-3-15,0 0 16,0 0 0,3 0-16,3 0 15,-1 0-15,4 0 16,0 0 0,-3 0-16,0 0 15,0 0 1,-1 0-16,4-3 15,3 1 1,0-1-16,0 0 16,-1 0-16,-2-3 15,0 6 1,-3-6-16,0 6 16,2-6-1,1 6-15,0-6 16,0 6-1,-3-3-15,-1 0 16,-2 3-16,0 0 16,0 3-1,0 0-15,3-3 16,0 6 0,0-6-16,2 0 15,1 0 1,3-6-16,3 6 15,5-3-15,1 0 16,0 3 0,-1 0-16,1 0 15,-4 0 1,-2-3-16,3 0 16,0 0-1,-1 0-15,1 0 16,0-3-16,-4 6 15,1 6 1,-3-3-16,0 3 16,-1 0-1,1 0-15,0 0 16,3 0-16,-1-6 16,1 0-1,6 0-15,2-6 16,4 6-1,-1-6-15,-2 0 16,-3 3 0,-4 0-16,1 0 15,-3 0 1,-3 0-16,-1-3 16,1 6-16,0 6 15,0-3 1,-1 0-16,-2 0 15,0 3 1,0-3-16,-3 0 16,-1-3-1,1 0-15,3 0 16,3 0-16,3 0 16,-1 0-1,10-3-15,5-6 16,7-6-1,2 3-15,-2 4 16,-7-4 0,-5 0-16,-7 6 15,-5 12 1,-3 0-16</inkml:trace>
  <inkml:trace contextRef="#ctx0" brushRef="#br0" timeOffset="-212767.974">10083 15660 0,'0'0'0,"0"0"0,0 0 0,0 0 15,0 0-15,0 0 16,0 0 0,0 0-16,0 0 15,0 0 1,0 0-16,0 0 15,0 0-15,0 0 16,0 0 0,12 38-16,-1-26 15,1-3 1,0-3-16,0 6 16,0-6-16,0-1 15,0-2 1,-1 3-16,1-6 15,0 0 1,-12 0-16,0 0 16,42-11-1,-31 5-15,1 0 16,6-3-16,-6 3 16,0 6-1,-1-6-15,1 6 16,-6 0-1,0 0-15,0 0 16,0 0-16,0 0 16,0 0-1,0 0-15,-6 0 16,6 0 0,0 0-16,0 0 15,5 6 1,-5-6-16,6 6 15,6-6 1,-6 0-16,5 0 16,-5 0-16,6 0 15,0 6 1</inkml:trace>
  <inkml:trace contextRef="#ctx0" brushRef="#br0" timeOffset="-206735.966">11815 15674 0,'0'0'0,"0"0"0,0 0 16,0 0 0,0 0-16,0 0 15,0 0 1,-39 18-16,21-12 16,-5 0-1,2-3-15,3-3 16,0-3-16,4-3 15,-4 0 1,0-6-16,-3 1 16,4-1-1,-1 3-15,3-3 16,3 6 0,3 6-16,3-3 15,3 0-15,3 0 16,0 3-1,0 0-15,0 0 16,0 0 0,63 0-16,-37 3 15,4-3 1,2 0-16,1 0 16,3 0-16,2-3 15,-2 0 1,-4 0-16,-2 3 15,-7 0 1,1 0-16,0 0 16,-4 0-1,4 0-15,3-3 16,-1 0-16,4-3 16,0 1-1,-7 5 1,1 0-16,0 0 15,2 0-15,1 0 16,3 0 0,2 0-16,4-6 15,-1 6-15,1-6 16,-4-3 0,1-3-16,-4 6 15,1-3 1,-6 3-16,-4 0 15,-2 3-15,-3 0 16,3 3 0,0 0-16,2 0 15,1 0 1,6 0-16,11 9 16,9 3-1</inkml:trace>
  <inkml:trace contextRef="#ctx0" brushRef="#br0" timeOffset="-203550.106">28978 6127 0,'0'0'0,"0"0"15,0 0-15,0 0 16,0 0-1,0 0-15,0 0 16,0 0-16,0 0 16,-32 15-1,23-3-15,3 0 16,0 3 0,0-1-16,3 1 15,0 0-15,-3 0 16,0-3-1,1 5-15,2-5 16,0-3 0,3 3-16,0-3 15,0-3 1,0 0-16,3 0 16,0 5-1,0-5-15,-1 6 16,1-3-16,3-3 15,0 6 1,3-3-16,0 3 16,3-7-1,0 7-15,0-3 16,-1 0-16,-2 0 16,0-3-1,0 6-15,-3-3 16,0-1-1,-3 1-15,0-3 16,0 6-16,-3-3 16,0 0-1,0 0-15,0 8 16,-3-2 0,0 9-16,-3-3 15,0-1 1,0-5-16,0 0 15,0-3 1,0 0-16,-3-3 16,4-4-16,-1 1 15,3-6 1,0 6-16,3-3 16,0-3-1,0 0-15,3 0 16,0 0-1,0 0-15,0 0 16,0 3-16,-1 0 16,4 0-1,3 0-15,0 3 16,3 6 0,0-3-16,0 0 15,2-1 1,1-2-16,0 9 15,0-3-15,-6 0 16,0 0 0,2 3-16,1-4 15,0 7 1,0-3-16,-3-3 16,0 8-16,0-2 15,0 3 1,2 3-16,4 5 15,6 4 1,20 14-16,22 9 16</inkml:trace>
  <inkml:trace contextRef="#ctx0" brushRef="#br0" timeOffset="-195279.253">11397 15725 0,'0'0'0,"0"0"0,0 0 0,0 0 15,-29-24 1,17 21-16,-3 0 16,0 0-16,0-3 15,4 6 1,2-6-16,3 6 15,6-6 1,-6 6-16,6-2 16,0 2-1,0 0-15,0 0 16,0 0-16,0 0 16,0 0-1,83 2-15,-51-2 16,7 0-1,-1 0-15,4 0 16,2 0 0,3-5-16,1 2 15,-1 3-15,-2 0 16,-1 0 0,3 0-16,-2-3 15,-7 0 1,1-3-16,-1 0 15,-2 0 1,-1 0-16,-2 0 16,-4 3-1,1 0-15,-6 3 16,-1 0-16,4 0 16,0 0-1,-1 0-15,1-3 16,3 3-1,-1 3-15,-2 0 16,-4 0-16,1-3 16,0 6-1,0-6-15,2 6 16,-2-6 0,0 6-16,-1 3 15,4-6-15,-1 0 16,4-3-1,0 0-15,2 0 16,4 3 0,-1 0-16,1 2 15,-1 1 1,-2 0-16,-6-6 16,-4 6-16,1-3 15,-3 0 1,-1-3-16,1 3 15,0-3 1,2 0-16,1 0 16,3 0-1,2 0-15,4 0 16,5 0-16,1 0 16,2 0-1,1-3-15,-7 3 16,1 0-1,-1-3-15,-2 0 16,2-3 0,1 6-16,5-6 15,4 6-15,-4-6 16,1 6 0,-4-2-16,-2-1 15,-1 0 1,-5 0-16,-3 0 15,-4 0 1,1 0-16,-3-3 16,-4 6-1,1 0-15,0 0 16,0-6-16,-1 6 16,1-6-1,3 0-15,-3 6 16,-4-3-16,-2 0 15,-3 0 1,-3 3 0,0 6-16,-3 9 15</inkml:trace>
  <inkml:trace contextRef="#ctx0" brushRef="#br0" timeOffset="-192980.803">15648 16601 0,'0'0'0,"0"0"0,0 0 16,0 0 0,-3-33-16,6 21 15,0 6-15,0-2 16,0 2-1,0 0-15,-3 6 16,0-6 0,-3 6-16,0-6 15,0 3-15,-3-3 16,0 0 0,0-6-16,0 6 15,1 0 1,-1 1-16,0-1 15,3 3 1,0 0-16,0 0 16,3 3-16,0 0 15,0 0 1,0-6-16,3 6 16,0-6-1,3 6-15,3 0 16,5 0-1,7 0-15,9-6 16,2 6-16,4-6 16,-1 0-1,1 3-15,-1 0 16,1 0 0,-4 0-16,4 0 15,-1-3 1,10 6-16,2-5 15,1 5 1,-10-6-16,-2 6 16,-7 0-16,-2 0 15,-3 0 1,-1 0-16,1-3 16,0 0-1,-1 0-15,-2 0 16,-3 0-1,0 0-15,2 0 16,1-3-16,0 6 16,5-6-1,1 6-15,0-6 16,2 6-16,1 0 16,-6 0-1,-1 0-15,1 0 16,-3 0-1,-1 0-15,1 0 16,0 0 0,-1 0-16,1-3 15,0 0 1,0 0-16,-4 0 16,1 0-16,0 0 15,0 0 1,-1 3-16,7 0 15,6 0 1,2-6-16,1 6 16,2 0-16,-2 0 15,-3 0 1,-4 0-16,-2 0 16,0 0-1,-1 6 1,1-3-16,3 0 15,-4 0-15,1 0 16,-3 0 0,-4 0-16,-2 0 15,-3-3-15,-6 0 16,-3 0 0,-3 0-16,0 0 15</inkml:trace>
  <inkml:trace contextRef="#ctx0" brushRef="#br0" timeOffset="-190797.895">17880 16562 0,'0'0'0,"0"0"0,0 0 16,6-32-16,0 26 15,0 0 1,0 0-16,0-3 15,0 3 1,0 0-16,0 0 16,0 0-1,-1 1-15,4-1 16,0 3-16,3 0 16,6 3-1,3-3-15,-1-3 16,13 0-1,-1 0-15,7 12 16,5 6 0</inkml:trace>
  <inkml:trace contextRef="#ctx0" brushRef="#br0" timeOffset="-187545.794">19097 16465 0,'0'0'0,"0"0"0,0 0 15,-21-39 1,15 30-16,3 0 16,0-2-1,3 5-15,0-3 16,0-3 0,0 0-16,3 3 15,0 0-15,0 0 16,0 4-1,0-1-15,0 0 16,0 6 0,0 0-16,0 0 15,3 0-15,3 0 16,0 0 0,6 0-16,-15 0 15,38 6 1,-11-6-16,5 0 15,1 0 1,5 0-16,13 0 16,11 0-1,3 6-15,-9-6 16,-3 0-16,-2 0 16,2-6-1,0 0-15,9 0 16,15-3-1,-3 3-15,-11 0 16,-13 6 0,-6 0-16,1 6 15,-1 0-15,1 0 16,8 0 0,12-3-16,9 3 15,-12 0 1,-3-6-16,-5-6 15,-7 0 1,-14 12-16,-10 0 16</inkml:trace>
  <inkml:trace contextRef="#ctx0" brushRef="#br0" timeOffset="-179190.503">7377 17074 0,'0'0'0,"0"0"16,-30-32-16,30 32 15,-5 0 1,5 0-16,0 0 15,0 0 1,-6 6-16,6 6 16,-6 2-16,6 4 15,-6-3 1,6-3-16,0 0 16,0-1-1,0-11-15,6 21 16,0-15-1,0 6-15,-1-6 16,7 0-16,-6-3 16,6-3-1,0 0-15,0 0 16,-12 0 0,35-6-16,-17 3 15,0 3-15,0 0 16,-1 3-1,1 0-15,0-3 16,0 3 0,5 0-16,7-3 15,-6-3 1,-1 0-16,7-3 16,-6 3-16,-1 0 15,1 3 1,-12 0-16,0 0 15,-1 0 1,1 0-16,0 0 16,0 0-1,0 0-15,0 0 16,5 0-16,-5 0 16,6 3-1,-6 0-15,6 0 16,-7-3-1,7 0-15,-6 0 16,6 0 0,0-3-16,-1 0 15,1 0-15,0-3 16,6 0 0,-1-3-16,1 0 15,0 0 1,-7-2-16,7 5 15,-6 0 1,6 0-16,-1-3 16,1-3-16,0 0 15,5 6 1,-5 0-16,-6 3 16,-1 3-1,1 0-15,-6 0 16,0 0-1,6 3-15,-1 3 16</inkml:trace>
  <inkml:trace contextRef="#ctx0" brushRef="#br0" timeOffset="-178402.513">19289 16453 0,'0'0'0,"0"0"0,0 0 15,21-33-15,-15 16 16,6 2 0,-3 3-16,-3 6 15</inkml:trace>
  <inkml:trace contextRef="#ctx0" brushRef="#br0" timeOffset="-174258.648">16101 15828 0,'0'0'0,"0"0"0,-12-32 0,9 23 0,3-15 16,3-2-16,0-13 15,6-11-15,6 5 16,3 1 0,11 0-16,10 5 15,-1 7 1,1 5-16,-1 3 16,7 7-1,2-4-15,3 6 16,27-9-1,6 13-15,-3-1 16,-6 3-16,-6 9 16,-3 6-1,27 3-15,12 2 16,-4 10 0,-8-3-16,0 0 15,12 8-15,-1 1 16,-14 3-1,-9 2-15,-12 13 16,-15-7 0,-8 0-16,-10-11 15,-11 9 1,-9 5-16</inkml:trace>
  <inkml:trace contextRef="#ctx0" brushRef="#br0" timeOffset="-173690.819">17232 15775 0,'0'0'0,"0"0"16,0 0-16,0 0 15,0 0 1,0 0-16,0 0 16,0 0-1,-30-32-15,27 26 16,3 3-16,0-6 15,0 3 1,0 0-16,3 3 16,3-9-1,9-6-15,18-14 16,20-1 0,6 10-16,9 14 15,9 6-15,12 15 16,6 14-1,-1 13-15,1 11 16</inkml:trace>
  <inkml:trace contextRef="#ctx0" brushRef="#br0" timeOffset="-168393.369">14621 17169 0,'0'0'0,"0"0"0,0 0 0,0 0 16,0 0-16,0 0 16,0 0-1,0 0-15,12 33 16,-3-16-1,0 4-15,2 3 16,7 2-16,3-2 16,8-3-1,1 2-15,-6-8 16,-1-3 0,-2-3-16,-3 0 15,0 0-15,-1-3 16,1 5-1,0-2-15,3-3 16,-1 0 0,1-6-16,-3 6 15,3-6 1,-4 0-16,7 0 16,6 0-1,2-6-15,10 0 16,-4 3-16,-2-6 15,-4 1 1,1-4-16,-7 6 16,-2 0-1,-3 0-15,-3 3 16,-4 0-16,1 0 16,0-3-1,3 6-15,0-6 16,-1 0-1,4 0-15,0 3 16,2-3 0,1 1-16,6 2 15,2 0-15,4-3 16,-1 6 0,1-6-16,-1 0 15,1 3 1,-4-3-16,-2 3 15,-3 0 1,-1 0-16,4 0 16,0-3-1,2 6-15,10 0 16,2 6-16,3-3 16,1 3-1,-7-3-15,-5 3 16,-1-3-1,-2 3-15,-1 0 16,-5-6-16,0 9 16,-1-3-1,1-1-15,0 1 16,-1 0 0,1 0-16,-3 0 15,-1 0-15,1 0 16,-3 0-1,-1 0-15,1-3 16,-3 3 0,-3 0-16,-1-6 15,-2 6 1,-3-6-16,-3 0 16,0 0-1,0 0-15,0-6 16,0 6-16,0-6 15,0 0 1,0 0-16,2-6 16,1-3-1,0 3-15,3 3 16,0-2-16,0-1 16,0 6-1,2-6-15,1 3 16,3-3-1,0 3-15,5-2 16,4-1 0,3 0-16,-4 6 15,1 0-15,2 3 16,1 0 0,0 0-16,-1 0 15,1 0 1,-1-3-16,1 6 15,0-6 1,-7 6-16,1 0 16,0-5-16,2 5 15,1-3 1,3 3-16,-1 0 16,1 0-1,2 0-15,1 3 16,0-3-1,2 5-15,-5-5 16,-1 6 0,-2-6-16,-3 6 15,-1-3-15,1 0 16,-3 0 0,-1 0-16,1 0 15,3-3 1,2 0-16,1 0 15,0 0-15,-1 3 16,1 0 0,0-3-16,-1 6 15,-2-6 1,0 6-16,-1-6 16,-2 6-16,0-6 15,-3 6 1,-1-3-16,1 0 15,0 0 1,0 0-16,-1 0 16,1-3-1,3 0-15,3 0 16,-1 0 0,7 0-16,-1 0 15,7 2-15,-1 1 16,1-3-1,0 6-15,-4 0 16,-5 0 0,-4-3-16,1 0 15,-3-3 1,0 0-16,-1 0 16,1 0-16,-3 0 15,2 0 1,1-3-16,3 0 15,0-3 1,-1 6-16,7-6 16,-1 0-16,-2 1 15,0 2 1,-1 0-16,1 0 16,0 0-1,-4 0-15,1-3 16,0 6-1,2-6-15,7-6 16,5-6-16,16-8 16,11-10-1,-3 1-15,-3 8 16</inkml:trace>
  <inkml:trace contextRef="#ctx0" brushRef="#br0" timeOffset="-164761.285">11643 16524 0,'0'0'0,"0"0"0,0 0 0,0 0 15,0 0-15,0 0 16,0 0 0,0 0-16,0 0 15,0 0 1,0 0-16,0 0 16,38 18-1,7 14-15,23 13 16,15 2-16,-3 3 15,-3 1 1,0 11-16,14 3 16,19 12-1,-4 0-15,-8 0 16,-12-18-16,3-12 16,20 1-1,-14-7-15,-12-3 16,-15-2-1,-6-4-15,9 4 16,-9-3 0,-14-10-16,-16-8 15,-11-9-15,-9 3 16,-6-6 0,-3-3-16,-3-3 15,0 3 1,0 0-16,-30-65 15,7 32 1,-4 1-16,0 5 16,4 3-16,5 7 15,3 2 1,3 3-16,3 3 16,3 3-1,3 3-15,3 3 16,0 0-1,0 0-15,0 0 16,0 0 0,104 92-16,-57-57 15,-8-2-15,-10-9 16,-8 2 0,-6-14-16,-6 0 15,-3 0-15,-3-6 16,-6 0-1,-6-3-15,-12 2 16,-14 1 0,-13-12-16,-11 1 15,12 2 1,8 6-16</inkml:trace>
  <inkml:trace contextRef="#ctx0" brushRef="#br0" timeOffset="-163744.448">13925 17820 0,'0'0'0,"0"0"0,0 0 16,12-30-16,-12 22 15,0-4 1,-3 0-16,-3 0 16,-6-3-16,-5 1 15,-10-4 1,-6 6-16,4 3 15,2 0 1,4 0-16,-1 9 16,0 9-1,0 0-15,1 6 16,-1 3 0,3 2-16,4 13 15,5-1-15,6 4 16,3-1-1,6 1-15,6-3 16,6 5 0,2 0-16,10-5 15,3-6-15,5-10 16,7 1 0,-4-12-16,-2-9 15,-4-6 1,4-9-16,-1-8 15,-5-13 1,-7-5-16,-8-6 16,-6-1-16,-9-14 15,-6 6 1,-6 9-16,-14 11 16,-10 7-1</inkml:trace>
  <inkml:trace contextRef="#ctx0" brushRef="#br0" timeOffset="-161676.307">20701 17672 0,'0'0'0,"0"0"0,0 0 15,0 0 1,0 0-16,0 0 16,0 0-1,-5-32-15,7 29 16,4 0-1,-3 3-15,-3 0 16,0 0-16,36 44 16,-18-23-1,-1 5-15,4-8 16,3-3 0,8-9-16,7-6 15,14-3 1,3-12-16,-5 0 15,-7 6 1,-5 1-16,-4 5 16,-8 3-16,-1 3 15,-2 0 1,3-1-16,2 1 16,4 0-1,5 3-15,4-6 16,-1 0-16,1-6 15,2 6 1,1 0-16,-4 0 16,3 0-1,7 0-15,5 0 16,9 0 0,6 6-16,0-6 15,0 6 1,3 6-16,15-6 15,26 0-15,19 3 16</inkml:trace>
  <inkml:trace contextRef="#ctx0" brushRef="#br0" timeOffset="-149296.755">27765 14588 0,'0'0'0,"0"0"0,0 0 0,0 0 0,0 0 16,0 0-16,32 6 15,-17 0 1,3 6-16,3-3 15,-1 3 1,1 0-16,-6-1 16,0-2-16,-1 3 15,-2-6 1,-3 0-16,0-3 16,-3 0-1,0 0-15,0 0 16,0 0-1,-3-3-15,0 0 16,3 0 0,-1 0-16,7-3 15,6-3-15,3-3 16,0 0 0,-1 3-16,-2 6 15,-3-6 1,3 6-16,-1 0 15,4 6 1,3-6-16,-1 0 16,1 0-1,0 6-15,-1 0 16,-2 6-16,0-3 16,0 9-1,-4-1-15,1-2 16,-6-3-1,0-3-15,0 0 16,-3-6-16,-1 3 16,1-6-1,0-6-15,3 3 16,3-6 0,3-6-16,5 0 15,7-8-15,0 5 16,-1 0-1,-2 3-15,-1 6 16,-2 3 0,-3 3-16,-3 3 15,-4 0 1,4 3-16,0 0 16,-3 0-16,2 0 15,-2 3 1,0 6-16,0-6 15,0 0 1,-4 0-16,4-3 16,0-3-16,0 0 15,9 0 1,5-6-16,10-3 16,-1-3-1,-2 6-15,-10 6 16,-2 0-1,0 0-15,-1 6 16,4-6-16,0 0 16,-1 0-1,7 0-15,-4 0 16,1 0 0,3 0-16,8 9 15,12 3 1,12 0-16,-2 5 15,-10-8-15,0-3 16,1-3 0</inkml:trace>
  <inkml:trace contextRef="#ctx0" brushRef="#br0" timeOffset="-133563.712">25059 9912 0,'0'0'0,"0"0"0,0 0 15,0 0 1,0 0-16,0 0 15,0 0 1,0 0-16,0 0 16,0 0-16,0 0 15,0 0 1,0 0-16,0 0 16,0 0-1,33-14-15,-10 20 16,4 2-1,0 4-15,-7 0 16,4 0-16,-6-3 16,-6 3-1,-4 3-15,-5-7 16,-3 1 0,0-9-16,-17 27 15,-7-3 1,-12 8-16,-11 18 15,-9 16-15,-3 16 16</inkml:trace>
  <inkml:trace contextRef="#ctx0" brushRef="#br0" timeOffset="-132492.734">24754 9273 0,'0'0'0,"0"0"15,0 0 1,0 0-16,0 0 16,-32-12-16,29 9 15,-3 0 1,0-5-16,0 2 16,0 0-1,0 0-15,0 3 16,0-3-16,0 0 15,0 0 1,0 0-16,3 0 16,0 0-1,0 6-15,1 0 16,-4 6 0,-6 27-16,-3 32 15,0 12 1,6 3-16,9-15 15,3 12 1,3 0-16,-3-9 16,0-15-16,-3-8 15,-3-10 1,3-11-16,3-9 16,3-7-1</inkml:trace>
  <inkml:trace contextRef="#ctx0" brushRef="#br0" timeOffset="-132083.728">24591 9217 0,'0'0'0,"0"0"0,0 0 15,0 0 1,0 0-16,0 0 16,-29 18-16,-7 8 15,-23 16 1,-9 5-16,9 4 16,14-7-1,22-12-15,14 1 16,9-3-1</inkml:trace>
  <inkml:trace contextRef="#ctx0" brushRef="#br0" timeOffset="-131816.498">24535 9208 0,'0'0'0,"0"0"0,0 0 16,0 0-1,47 18-15,-2 17 16,8 16-16,21 26 15,12 11 1</inkml:trace>
  <inkml:trace contextRef="#ctx0" brushRef="#br0" timeOffset="-130809.996">24494 9969 0,'0'0'0,"0"0"0,0 0 16,0 0-1,0 0-15,0 0 16,0 0-1,29 0-15,-20 0 16,3 0 0,0 0-16,0 0 15,2 0-15,1 6 16,0-6 0,3 0-16,5 0 15,4-6 1,3 6-16,2 0 15,1 0 1,2 0-16,-2 0 16,-1-6-16,1 6 15,0 0 1,-1 0-16,1 0 16,2 0-1,1-6-15,2 3 16,-2-6-1,8 12-15,12 6 16</inkml:trace>
  <inkml:trace contextRef="#ctx0" brushRef="#br0" timeOffset="-130069.619">25098 9670 0,'0'0'0,"0"0"16,0 0-16,0 0 15,0 0 1,0 0-16,0 0 16,-30 0-1,27-3-15,3 3 16,-3-3-1,3 3-15,0 0 16,0 0-16,0 0 16,0 0-1,0 0-15,0 3 16,0-3 0,0 0-16,15 26 15,0 1-15,5 6 16,22 23-1,17 9-15</inkml:trace>
  <inkml:trace contextRef="#ctx0" brushRef="#br0" timeOffset="-125950.926">32250 9415 0,'0'0'0,"0"0"0,0 0 0,0 0 0,-39-38 16,12 23-1,-8-3-15,-9-2 16,-1 5 0,1 0-16,-1 0 15,1 6 1,5 6-16,4 6 15,-4 0 1,1 9-16,-3 3 16,-1-3-16,-2 14 15,-10 10 1,10-4-16,0 16 16,5-4-1,7 1-15,8-10 16,9 4-16,0 5 15,3 3 1,4-2-16,2-1 16,3-5-1,0 5-15,3-6 16,3 7 0,0-7-16,0 1 15,2 5-15,4 9 16,0 4-1,3-1-15,0-3 16,3-8 0,2-1-16,13-3 15,3-2 1,5-1-16,4-5 16,-4-7-16,-2-5 15,2-9 1,-2 0-16,2-6 15,1-3 1,11-3-16,9-9 16,9-3-16,-3-3 15,-5-8 1,-4-10-16,-3-5 16,3-19-1,-2-14-15,-10 3 16,-6-9-1,-8 9-15,-12 6 16,-12 18-16,-6 5 16,-6 1-1,-6-13-15,-12-8 16,-2-3 0,-1 6-16,-3-3 15,-2 5 1,8 25-16,6 14 15</inkml:trace>
  <inkml:trace contextRef="#ctx0" brushRef="#br0" timeOffset="-121083.783">23875 14970 0,'0'0'0,"0"0"0,0 0 0,0 0 16,-27-29-16,18 23 16,0 3-16,4 0 15,-1 3 1,0 0-16,6 0 16,0 0-1,-45 94-15,10-5 16,-7 15-1,-2-4-15,0-2 16,14-24-16,9-18 16,9-17-1,6-19-15,3 1 16,3-9 0,3 0-16,0-3 15,3 0 1,3-1-16,6-2 15,6 6 1,5-3-16,7 0 16,11 0-1,16 3-15,5 3 16,-9-4-16,-15 1 16,-5 0-1,-4-6-15,13-3 16,11-3-16</inkml:trace>
  <inkml:trace contextRef="#ctx0" brushRef="#br0" timeOffset="-120611.467">24431 15482 0,'0'0'0,"0"0"16,-17-29-16,11 20 15,3 3 1,3 0-16,0 6 16,3 0-1,-3 0-15,32 44 16,7 21-1,5 18-15,-5 0 16,-7-12 0,-8-15-16,-6-5 15,-6-13-15,-1-8 16,1-10 0,3-14-16,0-6 15</inkml:trace>
  <inkml:trace contextRef="#ctx0" brushRef="#br0" timeOffset="-120284.785">25018 15420 0,'0'0'0,"0"0"16,-30 9-16,3 6 15,-11 8 1,-10 10-16,1 11 16,-3-2-1,2-1 1,4 1-16,3-1 0,2 0 16,4-2-1,-1 5-15,9-11 16,13-15-1,5-1-15,12-8 16,9 3 0,11 3-16</inkml:trace>
  <inkml:trace contextRef="#ctx0" brushRef="#br0" timeOffset="-120000.532">25112 15967 0,'0'0'0,"0"0"0,0 0 15,0 0 1,-29 0-16,23-5 16,0 5-1,0-6-15,0 6 16,0-3-1,0 3-15,3 0 16,-6 3-16,-5 26 16,-10 25-1,0 22-15,9 13 16,9 0 0</inkml:trace>
  <inkml:trace contextRef="#ctx0" brushRef="#br0" timeOffset="-119217.889">25755 15550 0,'0'0'0,"-39"-41"0,21 23 16,4 3-16,5 3 15,3 3 1,6 4-16,6-1 15,20-6-15,28 3 16,14-3 0,3 0-16,-3 6 15,-9 6 1,0 6-16,-5-6 16,-13 6-16,-2 3 15,-7 3 1</inkml:trace>
  <inkml:trace contextRef="#ctx0" brushRef="#br0" timeOffset="-118951.549">25704 15642 0,'0'0'0,"0"0"15,0 0-15,0 0 16,0 0 0,0 0-16,0 0 15,36 18-15,20-6 16,12-4 0,6-2-16,15-12 15,38-14 1,30-22-16</inkml:trace>
  <inkml:trace contextRef="#ctx0" brushRef="#br0" timeOffset="-118358.465">27229 15056 0,'0'0'0,"0"0"0,0 0 15,0 0-15,0 0 16,-15-41-1,0 23-15,-8 3 16,-10 6 0,-5 6-16,-10 9 15,-14 9 1,-9 9-16,-3 8 16,9 7-16,15-7 15,11 7 1,12-7-16,13-5 15,8-4 1,9 1-16,17 6 16,22 5-1,14-2-15,0-1 16,-2 7-16,-7-4 16,-9-2-1,-14-6-15,-9-7 16,-12-2-1,-9 6-15,-9-1 16,-9 1 0,-17 6-16,-15-4 15,5-8 1,13-9-16,14 3 16,15-9-16,6-3 15</inkml:trace>
  <inkml:trace contextRef="#ctx0" brushRef="#br0" timeOffset="-118050.604">27288 15491 0,'0'0'0,"0"0"16,0 0-16,0 0 15,0 0 1,0 0-16,0 0 16,-35 68-1,23 21-15,6 26 16,-3 27 0,-3-17-16,3-28 15,6-20 1,0-32-16,3-19 15,6-26-15,-6 0 16,39-65 0</inkml:trace>
  <inkml:trace contextRef="#ctx0" brushRef="#br0" timeOffset="-117619.439">27131 15538 0,'0'0'0,"0"0"16,-18-38-16,18 26 16,0 0-1,6-3-15,6-8 16,21-1-1,11-6-15,12 1 16,4 11-16,-7 9 16,-6 9-1,-5 9-15,-1 9 16,1 20 0,-13 7-16,-11 8 15,-12-6 1,-9-5-16,-9-4 15,-9-2-15,-8-10 16,-1-5 0,1-12-16,-1-12 15,-3-3 1,10-15-16,5-11 16</inkml:trace>
  <inkml:trace contextRef="#ctx0" brushRef="#br0" timeOffset="-116833.825">28173 15603 0,'0'0'0,"0"0"16,0 0-16,0 0 15,-38-44 1,23 23-16,-3-2 16,0-1-16,-2 0 15,-7 1 1,-3 5-16,1 3 16,-1 3-1,-2 6-15,-7 6 16,1 6-1,-4 6-15,1 15 16,2 23-16,10 15 16,14-3-1,9-11 1,15-7-16,12-8 16,8-13-16,-2-5 15,0-15 1,-4-3-16,4-9 15,2-9 1,-2-5-16,-3-10 16,-3-11-16,-7 2 15,1 4 1,0 2-16,-6 10 16,-3 8-1,0 6-15,-3 3 16,0 3-1,0 0-15,-1 6 16,7 6-16,3 12 16,9 15-1,3 14-15,-1 3 16,1 0 0,-3 1-16,-1-13 15,1-11 1,3-15-16,0-6 15</inkml:trace>
  <inkml:trace contextRef="#ctx0" brushRef="#br0" timeOffset="-116351.566">28603 15497 0,'0'0'0,"0"0"0,0 0 16,0 0-16,0 0 16,0 0-16,0 0 15,0 0 1,0 0-16,0 0 16,-21 30-1,21 14-15,0 0 16,0 1-1,0-4-15,0-5 16,0-10 0,0-8-16,0-9 15,0-3-15,0-6 16,0 0 0,0 0-16,0 0 15,47-89 1,-26 56-16,3 7 15,-1 5-15,-2 9 16,-3 9 0,-3 6-16,2 6 15,-2 3 1,0 12-16,-6 2 16,0 1-1,0 3 1</inkml:trace>
  <inkml:trace contextRef="#ctx0" brushRef="#br0" timeOffset="-115784.613">29508 15163 0,'0'0'15,"0"0"-15,0 0 16,0 0-16,-23-57 16,5 25-16,-9-7 15,-2 7 1,-1 14-16,3 6 15,1 6 1,5 3-16,3 3 16,6 0-16,4 3 15,-1 9 1,0 21-16,3 44 16,0 56-1,9 50-15,6-5 16,0-36-1,-6-33-15,-3-14 16,3-18-16,-3-18 16,0-17-1,0-10-15,0-11 16,0 0 0,3-10-16,2 7 15,1-3 1,6-3-16,6 6 15,3-4-15,2-2 16,-2-12 0,0 0-16</inkml:trace>
  <inkml:trace contextRef="#ctx0" brushRef="#br0" timeOffset="-113935.702">29198 14748 0,'0'0'0,"0"0"0,0 0 16,0 0-16,0 0 16,0 0-1,-36 12-15,24-3 16,-6 6-1,-5 8-15,-7 19 16,-11 47-16,-4 35 16,1 24-1,2 41-15,16-17 16,11-36 0,6-21-16,12-8 15,9-15 1,12-24-16,26-36 15,24-11-15</inkml:trace>
  <inkml:trace contextRef="#ctx0" brushRef="#br0" timeOffset="-113417.561">30849 14908 0,'0'0'0,"0"0"16,0 0-16,0 0 15,0 0 1,0 0-16,0 0 16,0 0-16,15 50 15,18 21 1,17 51-16,9 17 16,-2 35-1,-16 4-15,-35 5 16,-30 16-1,-26-7-15,-9 12 16,-3 0-16</inkml:trace>
  <inkml:trace contextRef="#ctx0" brushRef="#br0" timeOffset="-112008.995">29864 14908 0,'0'0'0,"0"0"0,0 0 16,0 0 0,0 0-16,0 0 15,0 0-15,0 0 16,0 0 0,0 0-16,0 0 15,0 0 1,0 0-16,0 0 15,0 0 1,-27-27-16,27 27 16,-3 0-16,3 0 15,0-6 1,0 6-16,0-5 16,0 5-1,0-3-15,0 0 16,0 3-1,0 0-15,0 0 16,0 0-16,0 0 16,0 0-1,0 0-15,0 0 16,0 0-16,0 0 16,3 65-1,-3-21 1,0 3-16,0 1 15,0 2-15,-3-5 16,-3-7 0,3-5-16,0-7 15,3-14 1,6 0-16</inkml:trace>
  <inkml:trace contextRef="#ctx0" brushRef="#br0" timeOffset="-111151.978">30050 15923 0,'0'0'0,"0"0"0,0 0 15,-30-27 1,22 16-16,-1-1 16,-3 0-1,0-3-15,-3 3 16,-3 6 0,1 0-16,-1 4 15,0 2-15,0 2 16,-2 7-1,-7 6-15,-5 12 16,5-1 0,6 10-16,3 5 15,10 7-15,5-4 16,6-5 0,2-4-1,4-5-15,3-10 16,0-2-16,3-3 15,0-12 1,-15-3-16,44-18 16,-11-8-16,-1-13 15,-8-2 1,-9 2-16,-7 1 16,-2-4-1,-3 1-15,-3 5 16,-3 7-1,0 5-15,0 3 16,1 12-16,-1 4 16,6 5-1,-3 0-15</inkml:trace>
  <inkml:trace contextRef="#ctx0" brushRef="#br0" timeOffset="-110120.268">30358 15020 0,'0'0'0,"0"0"0,0 0 16,0 0 0,0 0-16,0 0 15,0 0 1,0 0-16,-18-29 15,18 23 1,0 6-16,3-3 16,0 3-1,3 0-15,-6 0 16,0 0-16,41 9 16,-20-9-1,-3 6-15,-3-6 16,-3 6-1,-3-6-15,-1 6 16,-2-3-16,0 0 16,3 0-1,0-3-15,0 0 16,-3 0 0,0 0-16,-3 0 15,0 0 1,0 0-16,-3 0 15,0 2 1,0 1-16,0 0 16,0 0-16,0-3 15,-12 45 1,0 11-16,3 27 16,0 20-1,-3 13-15,6-16 16,0-14-16,4-9 15,2-15 1,0 3-16,2-2 16,-4 2-1,-4-9-15,0-3 16,0-14 0,3-10-16,0-8 15,0-9-15,0 0 16,3-3-1,0-4-15,-3 1 16,0 0 0,-3 0-16,-3 0 15,-12 12-15,-23 3 16,-30 2 0</inkml:trace>
  <inkml:trace contextRef="#ctx0" brushRef="#br0" timeOffset="-108587.544">23887 16548 0,'0'0'0,"0"0"15,0 0 1,0 0-16,0 0 15,0 0 1,0 0-16,-6 65 16,-27 38-16,-11 36 15,-15 33 1,5-39-16,10-26 16,11-30-1,10-21-15,2-12 16,9-8-16,6-10 15,6-5 1,6 0-16,12 2 16,12 4-1,14-9-15,12 6 16,3-16-16,1-2 16,11-17-1,9 2 1,2-9-16</inkml:trace>
  <inkml:trace contextRef="#ctx0" brushRef="#br0" timeOffset="-108198.998">24346 17163 0,'0'0'0,"0"0"15,0 0-15,53 71 16,-3-9 0,3 15-16,-5-9 15,-7 0-15,-11-11 16,-12-13 0,-7-11-16,-5-7 15,-6-14 1,3-9-16,0-9 15,3-12-15</inkml:trace>
  <inkml:trace contextRef="#ctx0" brushRef="#br0" timeOffset="-108003.954">24819 17240 0,'0'0'0,"0"0"16,-32 12-16,5 12 15,-26 29 1,-39 36-16,-35 44 16,2-9-1,37-29-15,49-27 16,24-15 0</inkml:trace>
  <inkml:trace contextRef="#ctx0" brushRef="#br0" timeOffset="-107445.192">25154 17666 0,'0'0'0,"0"0"16,0 0-16,0 0 15,0 27 1,-6-6-16,-9 8 15,-18 21-15,-11 10 16,-12 2 0,14-18-16,16-8 15,14-13 1,12-2-16,9-3 16,6-6-1,5-6-15,16-9 16,26-12-16,27 0 15</inkml:trace>
  <inkml:trace contextRef="#ctx0" brushRef="#br0" timeOffset="-106978.357">25077 17725 0,'0'0'0,"0"0"0,0 0 15,0 0-15,0 0 16,0 0 0,0 0-16,41-14 15,18 17 1</inkml:trace>
  <inkml:trace contextRef="#ctx0" brushRef="#br0" timeOffset="-105355.01">25849 17320 0,'0'0'0,"0"0"15,0 0-15,-32-39 16,23 22-16,0-1 16,3 6-1,3 3-15,3 3 16,9 0-1,12 0-15,20 1 16,21-4 0,15 0-16,6 0 15,-6 3 1,-12 6-16,-8 0 16,-4 18-16,-3 8 15</inkml:trace>
  <inkml:trace contextRef="#ctx0" brushRef="#br0" timeOffset="-105101.295">25861 17539 0,'0'0'0,"0"0"0,0 0 16,0 0-1,0 0-15,0 0 16,0 0-16,0 0 16,51-6-1,20 24-15,23 2 16,22 10 0,5-15-16,-23-15 15,-9-12-15</inkml:trace>
  <inkml:trace contextRef="#ctx0" brushRef="#br0" timeOffset="-104598.29">27478 16690 0,'0'0'0,"0"0"16,0 0-16,0 0 16,-45 6-1,-8 8-15,-39 25 16,-3 11-1,13 0-15,19-5 16,22-7 0,17-5-16,12-1 15,12 1-15,15 5 16,15 10 0,14-1-16,15 3 15,-5-5 1,-19 2-16,-20-5 15,-21-10 1,-24 15-16,-14 10 16,-15 8-1,6-12-15,11-23 16,10-18 0,26-7-16,6-13 15,0 8-15</inkml:trace>
  <inkml:trace contextRef="#ctx0" brushRef="#br0" timeOffset="-104053.799">27507 17323 0,'0'0'0,"0"0"0,0 0 15,0 0 1,-3 44-16,-9 54 15,1 59-15,-4 17 16,3 25 0,3-54-16,3-51 15,3-40 1,0-25-16,3-20 16,0-9-16,0 0 15,24-115 1,-15 5-16,-3-11 15,-12-6 1,3 44-16,0 24 16,0 20-1,0 10-15,3 2 16,0 6-16,3-3 16,3-8-1,9-1-15,11-5 16,10 2-1,11 4-15,6 11 16,-8 15 0,-16 6-16,-5 6 15,-6 6-15,-6 0 16,-12 3 0,-9 2-16,-15 13 15,-8 5 1,-1-2-16,12 5 15,15-5 1,12 3-16</inkml:trace>
  <inkml:trace contextRef="#ctx0" brushRef="#br0" timeOffset="-103570.011">28386 17666 0,'0'0'0,"0"0"0,0-32 16,-6 2-1,-5-3-15,-1 7 16,0-1 0,-6 4-16,-8 2 15,-16 3-15,1 12 16,-1 6-1,-2 6-15,-7 18 16,-5 23 0,6 27-16,17 0 15,16-18 1,11-11-16,9-19 16,6-8-16,2-12 15,-11-6 1,42-18-16,-7-20 15,4-7 1,-10 4-16,-8 11 16,-9 19-1,-3 5-15,-3 6 16,0 6-16,3 11 16,5 22-1,7 8-15,9 6 16,2-11-1,4-13-15</inkml:trace>
  <inkml:trace contextRef="#ctx0" brushRef="#br0" timeOffset="-103204.659">28523 17495 0,'0'0'0,"0"0"16,0 0-16,11 26 16,-2 19-16,-3 20 15,-3-3 1,-3-9-16,0-17 16,0-10-1,3-14-15,0-6 16,-3-6-16,39-36 15,14-29 1,6 0-16,-15 21 16,-14 23-1,-6 12-15,-9 12 16,2 12 0,-2 9-16,-3 2 15,-6-2-15,3-9 16,3-3-1</inkml:trace>
  <inkml:trace contextRef="#ctx0" brushRef="#br0" timeOffset="-102569.709">29624 17074 0,'0'0'0,"0"0"0,-15-32 15,-3 11 1,-8-3-16,-7 4 15,3 8 1,4 6-16,5 6 16,3 0-16,6 0 15,4 0 1,2 6-16,0 0 16,-3 20-1,0 54-15,-9 68 16,-5 89-16,5-39 15,9-50 1,0-32-16,6-28 16,6-11-1,6-14-15,3-16 16,0-12 0,2-14-16,4 0 15,6-12-15,14-9 16,19-12-1,22-12 1</inkml:trace>
  <inkml:trace contextRef="#ctx0" brushRef="#br0" timeOffset="-101421.6">29047 16651 0,'0'0'0,"0"0"16,0 0-16,0 0 16,0 0-16,-30-15 15,27 12 1,3-3-16,0 1 16,-3-4-1,0-3-15,-3 6 16,0-3-1,0-3-15,3 6 16,0 0-16,0 6 16,0-6-1,3 6-15,0-3 16,0 3 0,0 0-16,0 0 15,0 0 1,0 0-16,0 0 15,0 0-15,0 0 16,0 0 0,-2 54-16,-10 8 15,-12 56 1,-15 125-16,4 17 16,8 21-1,24-82-15,18-16 16,27-11-16,23-57 15,62-35 1,24-44-16,9-27 16</inkml:trace>
  <inkml:trace contextRef="#ctx0" brushRef="#br0" timeOffset="-100971.629">30897 16926 0,'0'0'0,"0"0"0,0 0 0,-30-32 15,30 26 1,3 0-16,3 6 16,-6 0-1,68 50-15,9 89 16,-27 66 0,-47 34-16,-53 22 15,-33 8 1</inkml:trace>
  <inkml:trace contextRef="#ctx0" brushRef="#br0" timeOffset="-100088.5">29887 16651 0,'0'0'15,"0"0"-15,0 0 0,0 0 16,-29-18-1,26 15-15,0 3 16,-3 6 0,-6 15-16,-6 26 15,0 21 1,10 9-16,11-6 16,14 0-1,10-20-15,6-19 16,2-20-16,6-18 15,10-9 1,11-26-16,-15-12 16,-17 2-1,-21 13-15,-12 11 16,-9 4-16,-6 2 16,-2 9-1,8 12-15,3 12 16</inkml:trace>
  <inkml:trace contextRef="#ctx0" brushRef="#br0" timeOffset="-99672.406">30023 17625 0,'0'0'0,"0"0"0,0 0 16,0 0-1,0 0-15,0 0 16,0 0 0,0 0-16,0 0 15,-5 41-15,2 18 16,-3 21-1,-3 6-15,6 18 16,6 8 0</inkml:trace>
  <inkml:trace contextRef="#ctx0" brushRef="#br0" timeOffset="-99024.701">30050 16595 0,'0'0'0,"0"0"15,0 0-15,0 0 16,0 0 0,0 0-16,0 0 15,0 0-15,-30-12 16,30 12-1,0 0-15,0 3 16,0-3 0,0 0-16,0 0 15,45 65 1</inkml:trace>
  <inkml:trace contextRef="#ctx0" brushRef="#br0" timeOffset="-98743.241">30183 16870 0,'0'0'0,"0"0"0,0 0 16,0 0-16</inkml:trace>
  <inkml:trace contextRef="#ctx0" brushRef="#br0" timeOffset="-98298.705">30003 18223 0,'0'0'0,"0"0"16</inkml:trace>
  <inkml:trace contextRef="#ctx0" brushRef="#br0" timeOffset="-97198.674">30453 16743 0,'0'0'0,"0"0"15,0 0-15,0 0 16,0 0 0,0 0-16,0 0 15,0 0 1,0 0-16,0 0 16,32 24-16,-11-19 15,0-5 1,-4 6-16,1-3 15,-6 0 1,0 0-16,-3 0 16,0 0-1,-3 0-15,0 0 16,-1-3-16,1 6 16,-3-6-1,0 0-15,0 6 16,0-6-1,-3 6-15,0-3 16,0-3-16,0 0 16,0 0-1,-15 41-15,12-20 16,0 17 0,1 28-16,2 16 15,5 13 1,4 6-16,3-15 15,3-1 1,6 1-16,-1-9 16,1-15-16,-6-11 15,-3-10 1,-3-11-16,-3 2 16,-3-8-1,-1-9-15,1 2 16,-3-5-1,0-3-15,0-3 16,0 0-16,0 0 16,-3 0-1,-2 3-15,-13 3 16,-21 14-16,-17 7 16,-9-1-1,3-2-15,9-1 16,11-20-1,9-3 1</inkml:trace>
  <inkml:trace contextRef="#ctx0" brushRef="#br0" timeOffset="-80241.553">29568 5308 0,'0'0'0,"0"0"0,0 0 0,0 0 16,0 0-16,0 0 16,0 0-1,0 0-15,-3 47 16,-15-26-1,-6 17-15,-2-5 16,-4 5 0,0 1-16,-2 11 15,-1-12 1,-5 1-16,2-10 16,-2-8-16,-7 12 15,1-10 1,2-8-16,1 6 15,3-3 1,2-6-16,3-7 16,7-5-16,2 0 15,0-5 1,-5-1-16,-4-12 16,1-15-1,2 1-15,3-13 16,7 7-1,5-1-15,3 7 16,6 2 0,6 1-16,9-7 15,9-11-15,11-21 16,7 6 0,5-9-16,-2 11 15,-4 10 1,-8 23-16,0 10 15,-1-1-15,7 9 16,5 3 0,13 0-16,5 3 15,-3-3 1,-5 6-16,-7 0 16,-8 0-16,-7 6 15,-2-3 1,-6 9-16,-4-3 15,1 3 1,-6 6-16,0-1 16,0-2-16,-3 12 15,0 2 1,0 36-16,3 30 16</inkml:trace>
  <inkml:trace contextRef="#ctx0" brushRef="#br0" timeOffset="-77559.654">30515 6722 0,'0'0'0,"0"0"15,32-6-15,13 0 16,26 0-16,18 6 16,47-5-1,18-7 1,-6-9-16,-6 6 15,-12 0-15,-32 1 16,-21 8 0,-21 6-16,-9 0 15,-11 6-15,-6 0 16,-13-1 0,-11-5-16,-6 0 15,0 0 1,0 0-16,-77 0 15,-38-5 1,-54 16-16,-53 4 16,21-3-16,32 12 15,27-15 1,50-9-16,24 0 16,21-6-1,11 3-15,15-3 16,7 0-1,8 3-15,6 3 16,0 0-16,0 0 16,151-21-1,-3 9-15,53-14 16,-23 5 0,-10 15-16,-5 0 15,-36 0 1,-20 12-16,-6 6 15,-10 3-15,1 3 16</inkml:trace>
  <inkml:trace contextRef="#ctx0" brushRef="#br0" timeOffset="-148220.514">23259 12964 0,'0'0'0,"0"0"0,0 0 0,0 0 0,0 0 15,0 0 1,-35 41-16,14-5 16,-12 17-1,-29 36-15,-21 32 16,-14 27 0,23-27-16,14-32 15,16-21 1,8-9-16,1-5 15,2-7-15,4-6 16,8-11 0,9-9-16,6-9 15,6-1 1,3-2-16,6-3 16,6 6-1,9-6-15,11 6 16,12-6-1,16 3-15,17 2 16,2 10-16,-2-3 16,-9 0-1,-5-4-15,-7 1 16,6-3 0,0-6-16,0 0 15,-6 0 1</inkml:trace>
  <inkml:trace contextRef="#ctx0" brushRef="#br0" timeOffset="-145102.744">30521 11259 0,'0'0'0,"0"0"0,0 0 16,0 0 0,0 0-16,0 0 15,0 0 1,0 0-16,38-24 15,-14 21-15,6 0 16,2 3 0,4 3-16,-1 0 15,4 3 1,2 0-16,1 0 16,2 6-1,0-3-15,-2 0 16,-7 0-16,-5-4 15,-3 7 1,-7-3-16,-2-3 16,-3 6-1,0-3-15,-4 0 16,4 0 0,0 2-16,0 1 15,0 3-15,-1-3 16,-2 0-1,-3-3-15,-3 0 16,0-1 0,-3-2-16,0 6 15,-3-3 1,0-3-16,0 6 16,0 3-16,0-4 15,0 7 1,-3 3-16,0-3 15,0 8 1,-3-2-16,-3 3 16,-3 5-16,-2 7 15,-1-1 1,0 4-16,0-4 16,0 3-1,1-2-15,-1-1 16,3-5-1,3-3-15,3-4 16,0-2-16,3-3 16,0-4-1,3-2-15,3 6 16,0-3 0,3-1-16,0 1 15,6-3 1,0 6-16,3-4 15,5 1-15,-2-3 16,0 3 0,0-4-16,-1-2 15,-2 0 1,-3 3-16,0-3 16,-3 0-1,0-1-15,-3-2 16,-1-3-1,-2 0-15,0 0 16,-3 0-16,0 0 16,-3-3-1,-5 3-15,-7 0 16,-9 0 0,-3 5-16,-2 1 15,-4 3-15,1 6 16,2-3-1,3-1-15,4 1 16,5-9 0,3 3-16,3 3 15,1-4 1,2 1-16,0 3 16,3-3-16,0 6 15,0-4 1,0 4-16,3 3 15,0 3 1,0 8-16,0 7 16,3-1-1,0 7-15,-3-1 16,3-12-16,0 4 16,0-6-1,0-1-15,0-2 16,0-4-1,3-2-15,0 6 16,0-4 0,0-2-16,3 3 15,0 3-15,0-1 16,0 1 0,0-4-16,0 7 15,0-3 1,-1-7-16,-2 4 15,0-3-15,0 2 16,0-2 0,0-3-16,0-3 15,0 3 1,0-4-16,0-2 16,0 6-1,0-6-15,-3-3 16,0 5-16,0-2 15,0 0 1,0 0-16,0 0 16,0 0-1,0-4-15,-3 7 16,3-3-16,0 0 16,0 0-1,0-3-15,-3 3 16,0-7-1,0 7-15,0-3 16,0 3 0,0 0-16,0 0 15,0-3 1,-3-1-16,1 1 16,-4 3-16,-3 0 15,0 3 1,-3-3-16,-3 8 15,1-2 1,-1 0-16,-6 3 16,-8-1-1,-13-2-15,-17 6 16,-15-4 0,18 4-16,15 0 15</inkml:trace>
  <inkml:trace contextRef="#ctx0" brushRef="#br0" timeOffset="-140370.7">27803 12339 0,'0'0'16,"0"0"-16,0 0 0,0 0 0,0 0 0,0 0 15,0 0 1,0 0-16,42-26 15,-16 20 1,7 6-16,5-6 16,16 6-1,14-12-15,3 6 16,-9 0 0,-9 0-16,-5 3 15,-4-3-15,-3 6 16,-2 6-1,2-6-15,4 3 16,5-6 0,0-3-16,-2 6 15,-4-6 1,-8 6-16,-1-6 16,-5 6-16,-1 0 15,-2 0 1,3 0-16,2 0 15,7 0 1,11 0-16,12-3 16,-3-2-1,-5 2-15,-4-3 16,-9 6 0,-5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8T04:38:16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3357 8015 0,'0'0'0,"12"-32"0,12 5 0,-1 1 0,-11 2 15,0 15 1,-12 6-16,0 6 15,0 6 1,0 27-16,-6 55 16,-6 57-1,-17 45-15,-7 23 16,0 0-16,1-57 16,11-22-1,6-22-15,1-29 16,11-18-1,-6-21-15,12-20 16,6-9-16</inkml:trace>
  <inkml:trace contextRef="#ctx0" brushRef="#br0" timeOffset="462.877">3239 8163 0,'0'0'0,"-30"-8"0,12 2 16,0 0-1,7-9-15,-1-3 16,6 3-16,6-2 15,6-7 1,29-12-16,36 1 16,12 14-1,0 9-15,0 12 16,29 18 0,-5 9-16,-18 11 15,-24 1 1,-18 23-16,-17 12 15,-30-6-15,-18 9 16,-41 21 0,-53 8-16,-13 4 15,30-31 1,1-31-16,23-16 16,29-5-1,24-15-15,13-6 16</inkml:trace>
  <inkml:trace contextRef="#ctx0" brushRef="#br0" timeOffset="983.7">4014 8761 0,'0'0'0,"0"0"0,0 0 16,-29-6-16,17 21 15,0 9 1,-6 14-16,-6 13 15,-5 8 1,-1-3-16,1-12 16,11-11-16,6-12 15,6-9 1,0-7-16,6 1 16,0 0-1,0-6-15,0 0 16,0 0-1,0 0-15,0 0 16,77-77-16,-41 27 16,5 6-1,-5-1-15,-1 7 16,-11 11-16,-6 9 16,5 9-1,7 1 1,17-7-16,24 6 15</inkml:trace>
  <inkml:trace contextRef="#ctx0" brushRef="#br0" timeOffset="1584.469">4654 8755 0,'0'0'0,"-42"65"15,13 6-15,-7 6 16,18-14-1,12-13 1,12-12-16,6-5 16,12-6-16,17-16 15,7-5 1,17-12-16,0-20 16,-6-13-1,0-11-15,-11-9 16,-13-3-1,-11 2-15,-6 10 16,-7 6-16,-5 17 16,-6 3-1,6 7-15,-6 2 16,-6-3 0,6 3-16,6 3 15,6 12-15,6 0 16</inkml:trace>
  <inkml:trace contextRef="#ctx0" brushRef="#br0" timeOffset="1717.101">5494 8767 0,'0'0'0,"0"0"0,-17 27 15,11-4 1,6 4-16</inkml:trace>
  <inkml:trace contextRef="#ctx0" brushRef="#br0" timeOffset="2034.544">5329 9176 0,'0'0'0,"-6"47"0,6 15 16,-12 33 0,-6 17-16,-17 18 15,-13 1 1,-5-13-16,0-32 15,-1-24 1,1-24-16,-30-17 16,-12-21-16,12-32 15,18-19 1</inkml:trace>
  <inkml:trace contextRef="#ctx0" brushRef="#br0" timeOffset="2366.688">4671 8812 0,'0'0'0,"30"-27"0,5 3 15,13 7 1,-1-4-16,7 9 15,-1 6 1,-6 6-16</inkml:trace>
  <inkml:trace contextRef="#ctx0" brushRef="#br0" timeOffset="3365.953">6519 8057 0,'0'0'0,"0"0"0,0 0 16,-6 35-16,-6 45 16,-18 42-1,1 5 1,-1-18-16,24-23 16,0-30-16,12-23 15,0-21 1,6-6-16,-12-6 15,59-33 1,12-29-16,12-21 16,-12-6-1,-12-14-15,-17 26 16,-13 24-16,-11 17 16,-6 21-1,-6 4-15,-6 5 16,6 0-1,-6 12-15,6 11 16,0 31-16,5 35 16,7 32-1,-6 51-15,-6-1 16,-12-14 0,-6 15-16,-17-15 15,-7-44 1,6-36-16,-11-27 15,-6-26 1,-1-15-16,7-12 16,17-18-16,6-14 15,18-7 1,18-17-16,30-21 16,11-5-1,6 2-15,6-6 16,0 18-16,-12 27 15,0 12 1</inkml:trace>
  <inkml:trace contextRef="#ctx0" brushRef="#br0" timeOffset="4015.905">6199 7554 0,'0'0'0,"0"0"0,0 0 0,0 0 16,59 12 0,30-1-16,47-8 15,-6 3 1,-17-6-16,-13 6 16,-11 0-1,-12-6-15,-18-6 16,-23 6-16,-18-6 15,-12 6 1,-6-6 0,0 6-16,-24-17 15,6-4-15,-5-6 16,-1 7 0,12-4-16,0 9 15,6 3 1,0 0-16,0 7 15,6 5-15,6-6 16,6 6 0,12 0-16,5 0 15,7 11 1,-6-2-16,-1 3 16,1 0-16,-12 9 15,-7-3 1,-5 14-16,-12 12 15,-23 25 1,-36 34-16,-30 18 16</inkml:trace>
  <inkml:trace contextRef="#ctx0" brushRef="#br0" timeOffset="5066.503">5423 10034 0,'0'0'0,"0"0"0,0 0 0,0 0 15,0 0 1,0-33-16,-6 33 16,6-6-1,0 6-15,0 0 16,0 0-1,0 0-15,0 0 16,-41 89 0,11-12-16,-11 18 15,17-18 1,18-21-16,6-18 16,12-11-16,0-3 15,6-9 1,-1-7-16,7-5 15,-6-6 1,12-11-16,5-10 16,12-23-16,1-16 15,-7-2 1,-11 3-16,-6 3 16,-13 21-1,-5 17-15,0 3 16,-6 12-1,0 6-15,0 6 16,0 9-16,6 17 16,0 31-1,12 11-15,11-3 16,13-12 0,11-9-16</inkml:trace>
  <inkml:trace contextRef="#ctx0" brushRef="#br0" timeOffset="6565.593">5352 9773 0,'0'0'0,"0"0"0,0 0 16,0 0-16,0 0 16,0 0-16,59-8 15,-5 8 1,17 8-16,0-2 15,-6-6 1,-18 0-16,-5-3 16,-13-3-1,-11-5-15,0 5 16,-12-3 0,0 0-16,-6 0 15,0 9-15,0 0 16,0 0-1,-18-50-15,12 41 16,0 0 0,0 0-16,0 3 15,6 0 1,0 6-16,0 0 16,0 0-16,0 0 15,0 0 1,0 0-16,30 21 15,-18-15 1,0 0-16,-1 0 16,-11 6-1,-11 20-15,-90 69 16,-100 91-16,-78 51 16,7-18-1</inkml:trace>
  <inkml:trace contextRef="#ctx0" brushRef="#br0" timeOffset="8082.614">7797 8903 0,'0'0'0,"0"0"15,0 0-15,48-20 16,17 8 0,24 6-16,5 3 15,-17 3 1,-5 0-16,-7 3 16,0 3-16,18 6 15,0 5 1</inkml:trace>
  <inkml:trace contextRef="#ctx0" brushRef="#br0" timeOffset="8565.347">7833 9273 0,'0'0'0,"0"0"0,0 0 16,0 0-16,0 0 16,0 0-1,0 0-15,0 0 16,41-32-1,7 32-15,41-12 16,-1 3-16,-5 3 16,-6 3-1,-12 3-15,6 6 16,6 3 0,6 6-16</inkml:trace>
  <inkml:trace contextRef="#ctx0" brushRef="#br0" timeOffset="10500.646">9556 7885 0,'0'0'0,"0"0"0,-6-44 15,6 14-15,12-5 16,0-1 0,5-2-16,7-1 15,6 13 1,5 2-16,-5 9 15,-1 9 1,-11 6-16,6 9 16,-6 21-1,-1 26-15,-11 15 16,0 0-16,-6 0 16,6-15-1,6-17-15,0-13 16,0-20-1,5-6-15,19-9 16,5-20 0,13-16-16,-1-11 15,-12-24-15,-5 12 16,-12 21 0,-13 11-16,-5 10 15,-6 14 1,0 3-16,0 3 15,0 3-15,0 3 16,0 3 0,0 12-16,0 35 15,6 45 1,-12 26-16,-5 60 16,-1-10-1,0-26-15,6-41 16,-6-18-16,-6-24 15,1-24 1,-7-14-16,-6-15 16,-11-15-1,-7-15-15,-5-17 16,6-6 0,23-1-16,18 7 15,24-7-15,29-17 16,42-30-1,18 24-15,-18 30 16,-1 17 0</inkml:trace>
  <inkml:trace contextRef="#ctx0" brushRef="#br0" timeOffset="11065.332">9503 7163 0,'0'0'0,"0"0"0,47-3 15,12 9-15,24 0 16,6 0-16,0-6 16,-18 6-1,-18-6-15,-17 0 16,-13-6 0,-5-3-16,-6-3 15,-6 0 1,-6-5-16,0-4 15,-6-6-15,-6-5 16,-6 2 0,0 4-16,1 8 15,11 9 1,0 6-16,12 3 16,0 0-1,-6 0-15,53 12 16,-12 6-16,-5-1 15,-1 4 1,1 12-16,-12-1 16,-12 4-1,-7 5-15,-5 3 16,-11 13 0,-1 14-16</inkml:trace>
  <inkml:trace contextRef="#ctx0" brushRef="#br0" timeOffset="11434.081">10669 7983 0,'0'0'0,"0"0"15,0 0-15,0 0 16,0 0 0,0 44-16</inkml:trace>
  <inkml:trace contextRef="#ctx0" brushRef="#br0" timeOffset="12064.499">11214 7625 0,'0'0'0,"0"0"16,0 0-1,0 0-15,-6 38 16,-6 33 0,-12 24-16,1-6 15,11-18-15,12-9 16,12-18 0,-1-11-16,1-18 15,6-3 1,-18-12-16,47-18 15,7-18 1,23-32-16,-3-9 16,-21 15-16,-21 18 15,-14 17 1,-9 15-16,-6 9 16,-3 6-1,0 3-15,0-6 16,-6 45-1,0-7-15,3 6 16,3 1-16,3 5 16,9 3-1,3 4-15,11-7 16,10-12 0,5-14-16</inkml:trace>
  <inkml:trace contextRef="#ctx0" brushRef="#br0" timeOffset="12664.753">10929 7113 0,'0'0'0,"0"0"0,0 0 16,48-6-1,11 6-15,24 0 16,23 6-1,4-12-15,-9-6 16,-27 9 0,-18-6-16,-18 0 15,-11-2-15,-9 2 16,-9 0 0,-6-6-16,-3 15 15,-9-30 1,0 10-16,-3 8 15,0-3 1,3 3-16,3 6 16,3 6-16,3 0 15,0 0 1,0 0-16,51 18 16,14 0-1,6-3-15,-6 8 16,-21-2-1,-23 3-15,-21-1 16,-26 13-16,-57 41 16,-62 44-1,-30 18-15</inkml:trace>
  <inkml:trace contextRef="#ctx0" brushRef="#br0" timeOffset="13265.878">9189 8954 0,'0'0'0,"0"0"16,0 0-16,29 11 16,42 1-16,77-3 15,60-3 1,64-6-16,77-6 16,-41-3-1,24 0-15,-7 1 16,-70 8-1,-9 8-15,-57 28 16,-70 17-16,-31 9 16</inkml:trace>
  <inkml:trace contextRef="#ctx0" brushRef="#br0" timeOffset="14064.095">9728 9631 0,'0'0'0,"0"0"0,11-26 16,-5 20 0,-6 6-16,0 0 15,0 0 1,0 68-16,-6 9 15,-5 20 1,-1-2-16,12-24 16,0-12-16,6-14 15,0-10 1,11-14-16,-5-9 16,6-12-1,6-18-15,35-29 16,24-39-16,0-30 15,-18 13 1,-18 32-16,-23 29 16,-6 19-1,-13 14-15,1 6 16,-6 6 0,0-3-16,-6 47 15,1 12-15,5 12 16,0-5-1,0-4-15,5-12 16,1-9 0,0-2-16,0-4 15,-6-8 1,6 0-16,6-10 16,6-5-16</inkml:trace>
  <inkml:trace contextRef="#ctx0" brushRef="#br0" timeOffset="14664.44">9355 9196 0,'0'0'0,"0"0"0,0 0 15,0 0-15,47 0 16,24 0 0,18 0-16,6 0 15,-7 0 1,1 0-16,-12-6 15,-12-2 1,-11-1-16,-25 0 16,-5-3-16,-12 9 15,-12-3 1,0 6-16,0 0 16,0 0-1,-54-44-15,25 20 16,5 9-1,12 3-15,0 6 16,12 6 0,0 0-16,0 0 15,0 0-15,77 39 16,-35-21 0,5 2-16,1 4 15,-13-3 1,-5-3-16,-18 2 15,-7 4-15,-16 11 16,-19 22 0,-23 14-16,-18 6 15,47-15-15,18-12 16</inkml:trace>
  <inkml:trace contextRef="#ctx0" brushRef="#br0" timeOffset="14975.45">10491 9907 0,'0'0'0,"0"0"0,0 0 15,0 0 1,0 0-16,0 0 15</inkml:trace>
  <inkml:trace contextRef="#ctx0" brushRef="#br0" timeOffset="15747.185">11036 9620 0,'0'0'0,"0"0"0,-6-36 16,6 33-16,0 3 16,0 0-16,-29 56 15,-7 33 1,6 12-16,13-18 16,17-24-1,6-9-15,11-17 16,7-7-1,0-2-15,5-15 16,1-9 0,5-12-16,13-18 15,-1-14-15,6-24 16,-11-3 0,-15 18-16,-13 11 15,-8 16 1,-3 8-16,-3 9 15,0 6-15,-3 3 16,3 0 0,0 0-16,-18 56 15,10 6 1,-1 3-16,9 1 16,9-4-1,11-9-15,16-15 16,20-20-16,15-12 15,3 0 1,6-12 0</inkml:trace>
  <inkml:trace contextRef="#ctx0" brushRef="#br0" timeOffset="16408.588">10699 9306 0,'0'0'0,"0"0"16,0 0-16,0 0 15,0 0 1,65-33-16,12 27 16,17-8-1,-5 2-15,-18 6 16,-6 0-1,-5 3-15,-19 0 16,-8 0-16,-10 0 16,-11-3-1,-6-3-15,-6 3 16,-3 0 0,-3-8-16,-6-4 15,0 0 1,1 3-16,5 3 15,0 4 1,0 2-16,6 3 16,6 3-16,-6 0 15,32 6 1,16 0-16,14-1 16,-6 7-16,-9 3 15,-11-3 1,-15 9-16,-12 2 15,-12 10 1,-27 17-16,-35 12 16,3 3-1,3 6-15</inkml:trace>
  <inkml:trace contextRef="#ctx0" brushRef="#br0" timeOffset="17349.554">12845 8270 0,'0'0'0,"0"0"0,0 0 15,0 0 1,0 0-16,0 0 16,32 6-1,-17 18-15,0 5 16,-9 19-16,-18 17 15,-21 50 1,-23 39 0,6-6-16,11-30 15,19-8-15,8-15 16,9-36 0,9-15-16,6-17 15,8-7-15,10-14 16,11-15-1,22-26-15,14-30 16,-3-12 0,-6-18-16,3-20 15,-3-4-15,-12 19 16,-12 11 0,-17 27-16,-12 17 15,-9 19 1,-6 11-16,-3 3 15,0 12 1,0 0-16,3 0 16,0 0-16,-36 89 15,10 12 1,2 8-16,6-11 16,15-15-1,12-18-15,15-15 16,14-6-1</inkml:trace>
  <inkml:trace contextRef="#ctx0" brushRef="#br0" timeOffset="18032.428">12750 8033 0,'0'0'0,"-18"-44"15,18 29-15,9-3 16,21 4-16,32-4 16,21 0-1,9 3-15,14-3 16,1 7-1,-24 5-15,-24 3 16,-24 0-16,-14 0 16,-9 0-1,-9-6-15,-6 3 16,-9-3 0,-18-9-16,-11-5 15,0-4 1,11 12-16,9 1 15,9 5-15,7 3 16,5 6 0,2 0-16,-2 0 15,0 0 1,77 23-16,-14-2 16,-1 3-1,-9-9-15,-14-1 16,-13-2-1,-8-6-15,-9 6 16,-9-3-16,-15 9 16,-65 50-1,-77 41-15</inkml:trace>
  <inkml:trace contextRef="#ctx0" brushRef="#br0" timeOffset="19563.807">12750 9776 0,'0'0'0,"0"0"16,-35-35-16,29 26 15,3 3 1,3 0-16,3 0 16,3 0-16,5-3 15,16-2 1,14 5-16,13 0 15,5 6 1,0 0-16,-3 0 16,7 0-1,-1 0-15,-3 0 16,-6 6-16,-5 14 16</inkml:trace>
  <inkml:trace contextRef="#ctx0" brushRef="#br0" timeOffset="20029.684">12641 10114 0,'0'0'0,"0"0"0,0 0 15,0 0 1,-9-30-16,12 24 16,0 0-1,2 0-15,7 0 16,6-2 0,21-4-16,23 3 15,12 0-15,3 3 16,-6 3-1,-9 3-15,3 0 16,0 0 0,-3 0-16,-8-6 15,-4 0 1</inkml:trace>
  <inkml:trace contextRef="#ctx0" brushRef="#br0" timeOffset="21748.239">2422 8832 0,'0'0'0,"0"0"0,0 0 16,0 0 0,23-32-16,13 14 15,11-3 1,24 4-16,18 5 16,0 3-16,-12-3 15,-12 12 1,-6-6-16,12 3 15,0-6 1</inkml:trace>
  <inkml:trace contextRef="#ctx0" brushRef="#br0" timeOffset="22029.515">2481 9152 0,'0'0'0,"0"0"16,0 0-16,0 0 15,0 0 1,6-33-16,23 16 15,25-10 1,34 6-16,13 3 16,6 13-1,-7-1-15</inkml:trace>
  <inkml:trace contextRef="#ctx0" brushRef="#br0" timeOffset="22862.521">1083 8270 0,'0'0'0,"0"0"0,0 0 16,0 0-1,0 38-15,0 33 16,0 39-16,12 20 16,12-17-1,6-22-15,-1-31 16,7-16-1,5-23-15,7-15 16,-1-15 0,0-21-16,12-41 15,-5-3 1,-19-6-16,-5-3 16,-12 18-16,-1 18 15,-11 14 1,0 13-16,0 8 15,-6 6 1,0 6-16,0 6 16,0-6-16,-6 97 15,0 48 1,6 48-16,0 50 16,-6-45-1,0-59-15,-5-18 16,-7-11-16,-18-21 15,-5-27 1,-24-21-16,-6-14 16,12-15-1,-1-15-15,13-15 16,6-12 0,23-17-16,24-15 15,47-57-15,119-108 16,17 16-1,-11 31 1</inkml:trace>
  <inkml:trace contextRef="#ctx0" brushRef="#br0" timeOffset="23379.636">799 7817 0,'0'0'0,"0"0"0,71-50 15,6-21 1,12-27-16,-6-17 15,0-18 1,-18 23-16,-18 27 16,-17 27-16,-12 23 15,-6 16 1,-1 11-16,1 9 16,6 26-1,18 51-15,5 50 16,12 33-1,24 56-15,54 24 16,22 0-16</inkml:trace>
  <inkml:trace contextRef="#ctx0" brushRef="#br0" timeOffset="23851.765">14005 9907 0,'0'0'0,"0"0"0,0 0 16,0 0-16,-26-33 15</inkml:trace>
  <inkml:trace contextRef="#ctx0" brushRef="#br0" timeOffset="24412.423">12567 9904 0,'0'0'0,"0"0"16,0 0-1,0 0-15,20-36 16,4 24-16,20-3 16,27-2-1,12 2-15,6 3 16,-3 6-1,-9 0-15,-6 0 16,-3 3-16,-12 3 16,-14 9-1,-10 3-15</inkml:trace>
  <inkml:trace contextRef="#ctx0" brushRef="#br0" timeOffset="24679.672">12762 9880 0,'0'0'0,"0"0"16,-9-27-16,21 15 16,20-5-1,34-10-15,22 3 16,7 4-16,9 5 15,-4-3 1,-17 3-16,-21 3 16,-17 1-1,-19 11-15,-14 0 16,-6 6 0</inkml:trace>
  <inkml:trace contextRef="#ctx0" brushRef="#br0" timeOffset="24898.211">12738 9782 0,'0'0'0,"0"0"0,0 0 16,71 6-16,6-3 15,9-3 1,6 0-16,-6-6 15,-6 0 1,-18-3-16,-24 9 16,-14-5-16,-12 5 15</inkml:trace>
  <inkml:trace contextRef="#ctx0" brushRef="#br0" timeOffset="25066.509">12676 9821 0,'0'0'0,"0"0"0,0 0 16,41 15-1,42 8-15,36-8 16,38-15 0,14 12-16,1 9 15</inkml:trace>
  <inkml:trace contextRef="#ctx0" brushRef="#br0" timeOffset="26612.567">4446 12727 0,'0'0'0,"119"-6"0,17-6 0,0 12 16,24 9-1,-24 3-15,-29 0 16,-24 8-1,-18-2-15</inkml:trace>
  <inkml:trace contextRef="#ctx0" brushRef="#br0" timeOffset="26962.418">4304 13183 0,'0'0'0,"0"0"15,0 0-15,0 0 16,42-18-16,35 3 16,77 9-1,5-6-15,7-2 16,18-4 0,-12-3-16,29 3 15,18 9 1</inkml:trace>
  <inkml:trace contextRef="#ctx0" brushRef="#br0" timeOffset="27795.541">6714 11490 0,'0'0'0,"0"0"15,0 0-15,0 0 16,0 0-16,0 0 15,0 0 1,-30-33-16,7 27 16,-13 6-1,1 0-15,-1 12 16,1 0 0,5 3-16,6 17 15,1 19 1,5 11-16,6 47 15,0 22-15,6-7 16,6-26 0,0-22-16,0-13 15,0-22 1,0-11-16,6-10 16,-6-2-16,6-3 15,6-3 1,0 0-16,11 2 15,7-2 1,12 0-16,5 0 16,12 0-1,12 3-15,12 8 16</inkml:trace>
  <inkml:trace contextRef="#ctx0" brushRef="#br0" timeOffset="36311.225">7099 11845 0,'0'0'0,"0"0"0,0 0 0,0 0 0,35-30 15,-5 19 1,11-16-16,7-3 15,-1-8 1,-5 2-16,-13 7 16,-11 14-16,0 3 15,-12 6 1,0 0-16,-1 3 16,1 0-1,-6 0-15,0 0 16,0 0-16,-6 1 15,6 2 1,-5 0-16,5 0 16,0 0-1,0 0-15,0 0 16,0 0 0,0 0-16,0 0 15,35 11-15,1-11 16,-1 0-1,7-3-15,-7 0 16,-11 3 0,-1 0-16,-11 0 15,0 0 1,0 0-16,-6 3 16,-6 3-16,0 3 15,-6 18 1,-18 23-16,-23 39 15,-12 12 1,5-22-16,19-16 16,5-19-1,7-11-15,5-10 16,6-8-16,12 3 16,0-3-1</inkml:trace>
  <inkml:trace contextRef="#ctx0" brushRef="#br0" timeOffset="37077.364">8863 11369 0,'0'0'0,"0"0"15,0 0-15,0 0 16,0 0 0,0 0-16,-41 50 15,-1 9-15,-17 21 16,-12 0 0,0 3-16,12 5 15,17 1 1,7-18-16,23-9 15,0-17 1,18-10-16,6-5 16,17-6-1,25-16-15,-1-8 16,18-17-16,6-13 16,6-11-1,-12-4-15,-30 10 16,-17 5-1,-18 9-15,-12 4 16,-12 2-16,-11 0 16,-13 6-1,-5 3-15,0 6 16,-7 6 0,7 9-16,11 3 15,19 11 1</inkml:trace>
  <inkml:trace contextRef="#ctx0" brushRef="#br0" timeOffset="37593.899">9218 11567 0,'0'0'0,"0"0"0,0 0 16,0 0-16,0 0 15,0 0 1,0 0-16,0 0 16,0 0-1,30 12-15,17-12 16,18 9 0,7-4-16,-13 1 15,-18-3-15,-5 0 16,-13-3-1,-5 6-15,-6-6 16,0 0 0,-6 6-16,6 0 15,-6 3-15,5 3 16,1 14 0,0 16-16,6 23 15,-6 12 1,5 0-16,-5-12 15,0-9 1,-6-11-16,-6-13 16,0-5-16,0-15 15,-6-1 1,-6 4-16,-29 0 16,-84 0-1,-94 17-15,-35 13 16</inkml:trace>
  <inkml:trace contextRef="#ctx0" brushRef="#br0" timeOffset="38496.97">10793 11016 0,'0'0'15,"0"0"-15,0 0 16,0 0-16,0 0 15,-35-14 1,11 17-16,-11-3 16,-7 0-16,1 0 15,5-3 1,7 3-16,5 0 16,6 0-1,6 0-15,0 3 16,1-3-1,-1 11-15,0 16 16,6 29-16,0 66 16,-6 70-1,18 27-15,6-15 16,0-47 0,0-42-16,-1-23 15,-5-15 1,6-21-16,0-11 15,0-19-15,-6-8 16,0-6 0,6-3-16,-6-3 15,5-6 1,1 6-16,6-6 16,0 6-16,5-6 15,-5 5 1,6-5-16,-12 0 15,0 0 1,-1 0-16</inkml:trace>
  <inkml:trace contextRef="#ctx0" brushRef="#br0" timeOffset="39476.787">11255 10883 0,'0'0'0,"0"0"16,0 0-16,0 0 16,0 0-1,30-26-15,-1 26 16,7 0-1,8 14-15,4 4 16,-10 12 0,-11-1-16,-10 1 15,-11 2-15,-14 13 16,-31 17 0,-23 6-16,3-6 15,8-6 1,19-17-16,8-12 15,6-10 1,12-2-16,0-9 16,6 0-16,0 0 15,12 6 1,24-3-16,29 2 16,18 7-1,0-6-15,3 3 16,-4 8-16</inkml:trace>
  <inkml:trace contextRef="#ctx0" brushRef="#br0" timeOffset="39801.153">11539 12117 0,'0'0'0,"0"0"0,-26-38 16,20 29-16,3 3 15,3 6 1,0 0-16,0 0 16,-18 77-16,6-6 15,0 18 1,12-12-16,6 0 31</inkml:trace>
  <inkml:trace contextRef="#ctx0" brushRef="#br0" timeOffset="40409.751">12122 11164 0,'0'0'0,"0"0"0,3-38 16,6 23-16,6-3 15,9 6 1,14 7-16,10 2 16,2 8-1,-3 10-15,-5 3 16,-7 3 0,-2 8-16,-6 7 15,-1 35-15,-5 15 16,-9 5-1,-3 13-15,-3 20 16,-1 4 0,1-25-16,0-17 15,3-18 1,0-9-16,6-3 16,0 10-16,-1-10 15,-2-6 1,-6-17-16,-6-13 15,-3-2 1,-15-3-16,-53-6 16,-71-3-1,-53-6-15</inkml:trace>
  <inkml:trace contextRef="#ctx0" brushRef="#br0" timeOffset="41692.747">6329 13049 0,'0'0'0,"0"0"0,0 0 15,0 0-15,0 0 16,0 0 0,59-2-16,-5-4 15,29 0 1,11 0-16,7 0 15,0 0 1,5 6-16,13 6 16,-13 0-16,-5 3 15,11-6 1,19 3-16,-19-4 16,0-4-1,7-7-15,11 9 16,-17 3-1,-25-3-15,1-3 16,12 0-16,11 3 16,-5 0-1,5-12-15,7 0 16,-1 0 0,-5-3-16,-13 4 15,-5 8-15,6-6 16,5 3-1,-5-3-15,-12 3 16,-6 0 0,0 3-16,5-6 15,1 0 1,-18 3-16,0 1 16,-6-1-1,7 6-15,10-6 16,7-6-16,-6-3 15,-12 3 1,-6 9-16,0-3 16,6 3-1,0-3-15,1-2 16,-13 8-16,-6-6 16,0 6-1,1 0-15,5 0 16,0 0-1,6-6-15,0 3 16,-8-3 0,-7 3-16,-6 0 15,-2 0 1,2 0-16,6 3 16,13-6-1,11 6-15,0-6 16,-6 0-16,-3-3 15,-3 0 1,6 1-16,12 2 16,3 0-1,-12 0-15,-15 0 16,-14 3-16,-10 9 16,-8 3-1</inkml:trace>
  <inkml:trace contextRef="#ctx0" brushRef="#br0" timeOffset="43476.329">7117 13810 0,'0'0'0,"0"0"15,0 0 1,0 0-16,0 0 15,0 0-15,-36-32 16,24 20 0,-6-3-16,-5 0 15,-1 0 1,0 0-16,7 7 16,-7-1-16,12 3 15,-6 3 1,12 6-16,-5 3 15,5 6 1,-6 26-16,0 51 16,-6 44-1,6 21-15,6-6 16,1-15-16,10-38 16,-5-30-1,6-21-15,-6-17 16,6-6-1,-6-10-15,6-5 16,-6 0 0,6 0-16,0 3 15,6-3-15,-6 0 16,6-3 0,0 0-16,5-3 15,1 6 1,0-6-16,0 0 15</inkml:trace>
  <inkml:trace contextRef="#ctx0" brushRef="#br0" timeOffset="45142.391">7572 13949 0,'0'0'15,"-35"-12"-15,11 0 0,1-2 16,5-1 0,0 3-16,12 0 15,0 0 1,6 3-16,0 9 15,0 0-15,0 0 16,0 0 0,0 0-16,83-8 15,-47 19 1,5 7-16,1 3 16,-7 9-1,-5-4-15,-13 4 16,-5-7-1,-6-5-15,-6-6 16,0 3-16,-12-3 16,-17-1-1,-19 13-15,1-3 16,6 0 0,5-10-16,12 7 15,1-3-15,5-3 16,0 6-1,6-7-15,6-2 16,0 3 0,6-6-16,0 0 15,6 0 1,6 3-16,12-3 16,11 6-16,7-7 15,-7-2 1,1 0-16,-6-3 15,-7 0 1,1 0-16,11 3 16,13 9-1</inkml:trace>
  <inkml:trace contextRef="#ctx0" brushRef="#br0" timeOffset="45478.911">8508 13783 0,'0'0'0,"0"0"16,0 0-16,0 0 15,-12 39 1,0 35-16,-11 24 16,-1 11-1,12-14-15,18-33 16,12-24-16,5-17 15</inkml:trace>
  <inkml:trace contextRef="#ctx0" brushRef="#br0" timeOffset="45927.085">8887 13641 0,'0'0'0,"0"0"0,0 0 16,0 0 0,53-3-16,-11 3 15,-1 3 1,-5 3-16,5 3 15,-5 3 1,-1 18-16,1 5 16,-1 21-1,1 33-15,-7 12 16,-5-4 0,0 1-16,-7-9 15,-11-15-15,0-15 16,-12-6-1,0-14-15,0-10 16,-5-5 0,-7-9-16,-12 0 15,-23-18-15,-30-3 16,-12-6 0</inkml:trace>
  <inkml:trace contextRef="#ctx0" brushRef="#br0" timeOffset="46877.99">10296 13215 0,'0'0'0,"0"0"16,0 0-16,0 0 16,0 0-16,-36-32 15,19 23 1,-7 3-16,-17 6 16,-25 6-1,7 3-15,12 2 16,5 1-1,7-3-15,11 3 16,12 0-16,1-6 16,-1 0-1,6-3-15,0-3 16,6 0 0,-6 0-16,6 0 15,-6 0 1,6 0-16,-6 0 15,6 0-15,-6 6 16,6 0 0,0 26-16,0 51 15,0 59 1,0 59-16,0 0 16,0-35-1,0-27-15,6-11 16,6-19-16,-6-32 15,0-21 1,0-8-16,0-13 16,0-8-1,-6-10-15,5-2 16,1-3 0,0 0-16,6 0 15,12-3 1,5 3-16,7 2 15,-1-2-15,1-6 16,-1-6 0</inkml:trace>
  <inkml:trace contextRef="#ctx0" brushRef="#br0" timeOffset="47508.553">10373 13138 0,'0'0'0,"0"0"15,0 0-15,35-12 16,-5 12 0,11 3-16,1 3 15,-1 9 1,1 9-16,-13 5 16,-11 7-1,-12 5-15,-12 16 16,-17 11-16,-19-3 15,-11-3 1,5-18-16,19-14 16,5-12-1,12-1-15,6-5 16,12-3-16,0 3 16,18 3-1,11-3-15,7-1 16,5-2-1,7 0-15,22 12 16,25 17 0</inkml:trace>
  <inkml:trace contextRef="#ctx0" brushRef="#br0" timeOffset="47875.102">10663 14319 0,'0'0'0,"0"0"16,0 0-16,-24 33 15,13 35 1,-1 29-16,0 19 15,12-10-15,24-8 16,17 3 0</inkml:trace>
  <inkml:trace contextRef="#ctx0" brushRef="#br0" timeOffset="48541.991">11231 13393 0,'0'0'0,"-29"-39"0,17 27 16,6 1-16,0 2 15,12 3 1,0 0-16,0 6 15,-6 0-15,47 9 16,-11-3 0,-7 3-16,-2-6 15,-6 2 1,-6-5-16,-7 6 16,-2-6-1,-3 9-15,0 0 16,-3 12-1,-3 29-15,0 39 16,3 26-16,3 33 16,0 3-1,3-9-15,3-14 16,3-19 0,0 1-16,6-10 15,2-2 1,-8-21-16,-9-12 15,-6-15-15,-3-5 16,-3-7 0,-8-5-16,-10-10 15,-20-11 1,-19-12-16</inkml:trace>
  <inkml:trace contextRef="#ctx0" brushRef="#br0" timeOffset="49808.044">13777 11860 0,'-38'-33'0,"8"4"0,9 2 16,10 15-16,2 0 15,0 3 1,3 4-16,0 5 16,-3-6-1,-6 6-15,-14 6 16,-22-1-1,-2 4-15,6-3 16,14-3-16,10 0 16,8 0-1,3-3-15,3 0 16,0 3 0,-3-3-16,-3 12 15,-2 6 1,-1 2-16,3 13 15,3-3-15,6-4 16,3 1 0,3-1-16,3 10 15,6 23 1,6 30-16,-3 56 16,-3 35-1,3 19-15,-3-1 16,8-9-1,-2-32-15,-3-24 16,-6-11-16,-9-25 16,-9-17-1,-3-20-15,-3-16 16,1-6 0,-4-11-16,3-9 15,3 0-15,7-10 16,2-2-1,3 0-15,3 0 16,6 6 0,5 0-16,7-3 15,3 3-15,6-6 16,17-12 0,30-6-16</inkml:trace>
  <inkml:trace contextRef="#ctx0" brushRef="#br0" timeOffset="50860.482">14180 11795 0,'0'0'0,"0"0"15,0 0-15,0 0 16,0 0-1,3-30-15,12 21 16,8 0-16,10 6 16,-1 6-1,4 9-15,-1 12 16,4 23 0,-9 6-16,-16-5 15,-11 2 1,-9-3-16,-17 7 15,-19-1-15,-11-3 16,9-5 0,11-13-16,12-5 15,9-9 1,12 2-16,6-2 16,15 9-1,26 2-15,16-2 16,5-6-1,12 17-15,6 7 16</inkml:trace>
  <inkml:trace contextRef="#ctx0" brushRef="#br0" timeOffset="51190.92">14207 13266 0,'0'0'0,"0"0"0,0 0 16,0 0-16,0 0 16,0 0-16,-18 97 15,6 16 1,0-4-16,24 1 16,15-4-1</inkml:trace>
  <inkml:trace contextRef="#ctx0" brushRef="#br0" timeOffset="52059.318">14935 11845 0,'0'0'0,"0"0"15,0 0-15,0 0 16,0 0 0,0 0-16,0 0 15,0 0-15,29-9 16,19 12 0,2 0-16,-3 0 15,-8 0 1,-12 3-16,-10 0 15,-5 0 1,-3-3-16,-6 0 16,0 0-16,0 0 15,-3 0 1,0 2-16,0 22 16,-6 20-1,3 30 1,-3 54-16,-12 46 15,12-2-15,12 2 16,0-11 0,9-15-16,6-21 15,2-14 1,4-1-16,6-11 16,-1-16-16,-8-20 15,-9-14 1,-3-16-16,-7-5 15,-2-4 1,-8 4-16,-16 5 16,-21 13-16,-46 17 15,-55-9 1,-76-12-16,-35-17 16</inkml:trace>
  <inkml:trace contextRef="#ctx0" brushRef="#br0" timeOffset="52857.474">15918 12813 0,'0'0'0,"0"0"16,0 0-16,0 0 15,71-33 1,23 27-16,22 6 16,-7 0-1,4 6-15,-1 0 16,-17-6-16,-15 0 16,-15 0-1,-15 0-15,-11 0 16,-7 6-1,-2 9-15</inkml:trace>
  <inkml:trace contextRef="#ctx0" brushRef="#br0" timeOffset="53174.704">16057 13197 0,'0'0'0,"0"0"16,0 0-16,0 0 16,0 0-1,32-29-15,13 20 16,17 0-1,12 9-15,3 9 16,12 6 0,17 0-16,-8 5 15,-15-14-15,-12 0 16,3-12 0</inkml:trace>
  <inkml:trace contextRef="#ctx0" brushRef="#br0" timeOffset="54454.303">7572 12316 0,'0'0'0,"0"0"0,0 0 16,-23-30-16,11 27 15,6 3 1,-6 0-16,12 0 16,-29 6-1,17 0-15,0 0 16,6 0 0,6 11-16,0 4 15,6 6 1</inkml:trace>
  <inkml:trace contextRef="#ctx0" brushRef="#br0" timeOffset="55020.392">10752 10951 0,'0'0'0,"0"0"0,0 0 15,0 0 1,0 0-16,0 0 16,0 0-1</inkml:trace>
  <inkml:trace contextRef="#ctx0" brushRef="#br0" timeOffset="56850.664">11231 12295 0,'0'0'16,"0"0"-16,0 0 0,0 0 15,0 0 1,0 0-16,0 0 15</inkml:trace>
  <inkml:trace contextRef="#ctx0" brushRef="#br0" timeOffset="59409.958">17791 11738 0,'0'0'0,"0"0"0,0 0 16,-23-32 0,11 20-16,3 3 15,0 0 1,6 0-16,3 4 15,6-7 1,9 3-16,12-3 16,5 0-16,1 0 15,-4 12 1,1 6-16,0 6 16,5 9-1,1 5-15,-4 4 16,-2 8-16,-10 13 15,-17 5 1,-20 15 0,-13 9-16,-17 6 15,-13-3-15,-5-6 16,9-24 0,12-15-16,11-17 15,6-9-15,10-6 16,5-6-1,3 6-15,6-6 16,3 0 0,0 0-16,0 0 15,92-21 1,-24 15-16,12 0 16,0 12-16,-6-3 15,-15 3 1,-15 3-16,-8-6 15,-12 3 1,-10-6-16,4-6 16,3-3-1,3-3-15,-1-6 16</inkml:trace>
  <inkml:trace contextRef="#ctx0" brushRef="#br0" timeOffset="59824.888">18588 11833 0,'0'0'0,"-12"-35"16,3 14-16,-3 3 16,0 6-1,1 3-15,2 9 16,9 0 0,0 0-16,-45 107 15,33-33 1,9-3-16,15-9 15,15 3-15,14-14 16,16-7 0,-1-20-16,0-13 15,-6-11 1,7-11-16,14-19 16,3-20-1,-21-18-15,-14-12 16,-19 9-16,-14 6 15,-18 2 1,-14 10-16,-16 3 16,-23 6-1,-24 23-15,-20 21 16,2 21 0,27 35-16,24 18 15</inkml:trace>
  <inkml:trace contextRef="#ctx0" brushRef="#br0" timeOffset="60489.741">17575 13121 0,'0'0'0,"0"0"0,0 0 16,0 0-16,-23-33 15,23 27 1,6-3-16,11-3 16,22-2-1,23 5-15,30-6 16,17 3-1,25 6-15,-1 3 16,-12 3-16,6 3 16,13 9-1,-7 12-15,-21-10 16,4-8 0,-10 6-16,-20-9 15,-24-6 1,-17-3-16,-16 0 15,-8 6-15</inkml:trace>
  <inkml:trace contextRef="#ctx0" brushRef="#br0" timeOffset="63990.404">18443 13464 0,'0'0'16,"0"0"-16,0 0 0,0 0 0,-45 50 16,19-5-16,-1 2 15,3-3 1,1-5-16,11-10 15,6-11 1,6-9-16,3 3 16,3-3-16,6 0 15,2-1 1,10-2-16,6 12 16,5 3-1,7 11-15,2 13 16,0 5-16,1 6 15,-7-8 1,-14-4 0,-12-11-16,-12-16 15,-9 7-15,-12-3 16,-11 2 0,-13-2-16,-5-3 15,3-9 1,8-9-16,-5-9 15,-7-21-15,-2-20 16</inkml:trace>
  <inkml:trace contextRef="#ctx0" brushRef="#br0" timeOffset="64303.511">18398 13458 0,'0'0'0,"0"0"15,0 0-15,0 0 16,0 0-1,0 0-15,0 0 16,36-21 0,-4 9-16,13 0 15,8-2 1,3-4-16,4 3 16</inkml:trace>
  <inkml:trace contextRef="#ctx0" brushRef="#br0" timeOffset="65172.504">19908 11777 0,'0'0'0,"0"0"0,0 0 16,0 0-16,0 0 15,0 0 1,-50 30-16,-6-1 16,-7-5-1,7-6-15,9-10 16,11-2-1,13 0-15,5 3 16,3-3-16,3 0 16,0 0-1,3 0-15,1 6 16,2 8 0,0 10-16,3 14 15,9 36 1,3 50-16,-7 39 15,4 24 1,-14 31-16,-4-16 16,-6-7-16,-6-27 15,9-49 1,7-42-16,8-27 16,8-9-1,16-2-15,12-4 16,14-8-1,3-13-15,1 1 16,-7-9 0,-6-6-16,-5-6 15,-4-6-15,-2-12 16,0-14 0</inkml:trace>
  <inkml:trace contextRef="#ctx0" brushRef="#br0" timeOffset="65788.679">20246 11765 0,'0'0'0,"0"0"0,0 0 16,35 12 0,-11 12-16,2 11 15,1 12 1,-3 1-16,-9 2 15,-10 0-15,-10 1 16,-13 8 0,-21 18-16,-11 6 15,-9-6 1,3-21-16,8-15 16,13-17-1,14-3-15,9-12 16,12 0-16,9-4 15,12 4 1,11-3-16,10 0 16,8-3-1,15 6-15,15 15 16</inkml:trace>
  <inkml:trace contextRef="#ctx0" brushRef="#br0" timeOffset="66172.369">20417 13357 0,'0'0'0,"0"0"15,0 0-15,0 0 16,0 0-16,0 0 15,-32 95 1,20 0-16,0-1 16,9 1-1,9-3-15,6 3 16</inkml:trace>
  <inkml:trace contextRef="#ctx0" brushRef="#br0" timeOffset="66838.694">20690 11993 0,'0'0'0,"0"0"16,0 0 0,50 9-16,-6-3 15,21 6-15,4 2 16,-13-5 0,-15-6-1,-14 3-15,-9-6 16,-4 6-16,-2 0 15,0 0 1,-3 3-16,0 3 16,-3 5-1,0 10-15,-6 17 16,0 51-16,-3 26 16,-3 13-1,-3 25-15,15 16 16,0-9-1,-3 2-15,6 10 16,0-27-16,-1-33 16,-2-11-1,-3-4-15,-3-17 16,-6-24 0,-8-17-16,-19-22 15,-20-17-15,-24-6 16</inkml:trace>
  <inkml:trace contextRef="#ctx0" brushRef="#br0" timeOffset="68026.692">21675 13138 0,'0'0'0,"0"0"0,0 0 15,33-12-15,26 4 16,33 2-1,3-6-15,-9 6 16,-10-6-16,-2-3 16,-14 3-1,-13 6 1</inkml:trace>
  <inkml:trace contextRef="#ctx0" brushRef="#br0" timeOffset="68223.502">21613 13381 0,'0'0'15,"0"0"-15,30 38 16,14-2-16,36 2 16,42-5-1,14-18-15,9-24 16,9-15-16</inkml:trace>
  <inkml:trace contextRef="#ctx0" brushRef="#br0" timeOffset="68688.547">23369 12718 0,'0'0'0,"0"0"16,0 0-16,0 0 15,-33 12-15,-23 71 16,-36 44 0,-44 9-16,23-35 15,36-30 1,33-21-16,20-17 16,15-7-1,9-8-15,9 0 16,15 0-16,23-4 15,24 1 1,6-6-16,-3-6 16,-5-3-1,-4-3-15,-3-6 16,6 0 0,0-3-16</inkml:trace>
  <inkml:trace contextRef="#ctx0" brushRef="#br0" timeOffset="68988.549">23372 12786 0,'0'0'0,"0"0"16,0 0-16,0 0 16,-27 33-1,12 41-15,0 32 16,4 18 0,2 13-16,3-4 15,3-18-15,15-14 16,5-27-1,4-12-15</inkml:trace>
  <inkml:trace contextRef="#ctx0" brushRef="#br0" timeOffset="69670.883">24411 11952 0,'0'0'0,"0"0"0,0 0 16,0 0 0,0 0-16,-51 14 15,10-5-15,-6 3 16,-1 0-1,10-6-15,5-3 16,7 3 0,2 0-16,6 5 15,3 4 1,3 9-16,-5 17 16,-10 42-16,-6 74 15,1 50 1,11 21-16,21-15 15,6-29 1,12-10-16,0-35 16,-9-23-1,-7-22-15,-4-17 16,4-3-16,7-14 16,3-10-1,0-15-15,3-5 16,3-6-1,2-4-15,1-2 16,3-3 0,-1-9-16,-2 0 15,3-18-15,2-3 16</inkml:trace>
  <inkml:trace contextRef="#ctx0" brushRef="#br0" timeOffset="70204.483">24387 12209 0,'0'0'0,"21"-41"16,-1 23-16,10 3 15,6 3-15,2 6 16,1 9-1,8 6-15,15 18 16,3 2 0,-14 10-16,-13 14 15,-17 3 1,-21 1-16,-27 14 16,-20 6-16,-15-1 15,-4-10 1,-2-10-16,18-12 15,17-11 1,19-10-16,14-8 16,12-3-1,17 9-15,21-9 16,24-1 0,24-16-16,12 5 15,8-6-15</inkml:trace>
  <inkml:trace contextRef="#ctx0" brushRef="#br0" timeOffset="70654.803">24772 13680 0,'0'0'0,"0"0"0,6 32 15,3 19-15,3 37 16,-7 16 0,-10 6-16,-4-7 15,-3-11 1</inkml:trace>
  <inkml:trace contextRef="#ctx0" brushRef="#br0" timeOffset="71506.436">25225 11999 0,'0'0'0,"-15"-30"16,9 18-16,3 4 15,3 2 1,9 0-16,21-6 15,20 6 1,15 0-16,0 6 16,-6 0-1,-11 3-15,-13 0 16,-11 0-16,-9 0 16,-3 3-1,-6 0-15,-1 0 16,1 3-1,-3 2-15,0 7 16,3 9 0,0 17-16,6 33 15,-3 56-15,0 33 16,6 20 0,-10 33-16,7-8 15,9 5 1,0-6-16,5-24 15,-8-23 1,0-21-16,-6-33 16,-6-32-16,-3-14 15,0-22 1,-3-11-16,0-10 16,0-2-1,0-6-15,0 0 16,-6-3-16,-12 5 15,-53 4 1,-74 3-16</inkml:trace>
  <inkml:trace contextRef="#ctx0" brushRef="#br0" timeOffset="74672.77">28762 5580 0,'0'0'0,"0"0"0,0 0 0,0 0 15,0 0-15,3 27 16,3-7 0</inkml:trace>
  <inkml:trace contextRef="#ctx0" brushRef="#br0" timeOffset="74807.674">28614 6136 0,'0'0'0,"0"0"0,0 0 15,0 0 1,9 33-16,0-21 16,3-1-16</inkml:trace>
  <inkml:trace contextRef="#ctx0" brushRef="#br0" timeOffset="74969.29">28685 6400 0,'0'0'0,"0"0"0,0 0 16,0 0-16,9 32 16,-6-14-1,3 6-15,3 14 16,0 12-1</inkml:trace>
  <inkml:trace contextRef="#ctx0" brushRef="#br0" timeOffset="75087.309">28671 6864 0,'0'0'0,"0"0"0,3 33 16,2-10-16,10 10 15,9 6 1</inkml:trace>
  <inkml:trace contextRef="#ctx0" brushRef="#br0" timeOffset="75227.261">28753 7560 0,'0'0'0,"0"0"15,0 0-15,0 0 16,-14 32-16,14-5 15</inkml:trace>
  <inkml:trace contextRef="#ctx0" brushRef="#br0" timeOffset="75505.65">28591 8072 0,'0'0'0,"0"0"0,0 29 16,3-2-1,3 6-15,-1 5 16,4 0 0,3 1-16,-9-7 15,-6-2 1,0 0-16,0-1 16,0-2-1,0 5-15,0-2 16,0-3-16,6 11 15,3 1 1,3 5-16</inkml:trace>
  <inkml:trace contextRef="#ctx0" brushRef="#br0" timeOffset="75575.93">28682 9143 0,'-8'30'0,"2"20"15,3 21-15</inkml:trace>
  <inkml:trace contextRef="#ctx0" brushRef="#br0" timeOffset="76203.612">26510 12896 0,'0'0'0,"0"0"0,71 6 15,9-12 1,11-6-16,-5-3 16,-15 3-1,-12 12-15</inkml:trace>
  <inkml:trace contextRef="#ctx0" brushRef="#br0" timeOffset="76403.258">26379 13277 0,'0'0'0,"0"0"0,0 0 15,62 15 1,-5-9-16,26 6 15,17 0 1,1-6-16,-9 0 16,2-3-16,1-3 15</inkml:trace>
  <inkml:trace contextRef="#ctx0" brushRef="#br0" timeOffset="77038.659">27738 12064 0,'0'0'0,"0"0"0,0 0 15,0 0 1,0 0-16,0 0 15,0 0 1,-56-27-16,17 21 16,-2 3-16,-1 1 15,1-4 1,0 14-16,-1 7 16,-8 39-1,-9 61-15,-24 119 16,18 76-1,17-14-15,22-26 16,14-84-16,6-53 16,15-14-1,8-13-15,1-17 16,6-18 0,14-9-16,10-11 15,-1-13 1,0-8-16,-5-7 15,-4-5-15,-2-6 16,-6-9 0,5-9-16,36-27 15,39-38 1</inkml:trace>
  <inkml:trace contextRef="#ctx0" brushRef="#br0" timeOffset="77719.335">28499 12378 0,'0'0'0,"0"0"0,0 0 15,0 0-15,0 0 16,-24-33 0,24 21-16,0-8 15,0-7-15,0-3 16,-3-8 0,-3 5-1,-3 1-15,-5-1 16,-7 4-16,-12 11 15,-5 9 1,-7 18-16,-8 9 16,0 11-16,9 4 15,8-1 1,9 7-16,13 5 16,5 15-1,12 6-15,11 4 16,34 19-1,17 1-15,0-9 16,-12 6 0,-11-3-16,-16-15 15,-11-15-15,-12-14 16,-6-10 0,-6-5-16,-5-3 15,-22-7 1,-23-5-16,-3-9 15,2-6-15,7-3 16,12-14 0,8-16-16,18-23 15,21-3 1,15-6-16,29 0 16,24 6-1,-3 17-15,-3 22 16,-2 11-1</inkml:trace>
  <inkml:trace contextRef="#ctx0" brushRef="#br0" timeOffset="78197.152">28549 13757 0,'0'0'0,"0"0"0,-18-30 16,10 24-16,8 6 15,-60 18 1,-31 32-16,-40 33 16,10 15-16,23-21 15,9-15 1,18-18-16,27-11 16,26-9-1,21-10-15,12-2 16,15-3-1,20 0-15,36 0 16,32 3 0,-5-6-16,-22-6 15,-11-6-15,12-15 16,12-9 0,-24-2-16,-21-1 15</inkml:trace>
  <inkml:trace contextRef="#ctx0" brushRef="#br0" timeOffset="78419.222">28454 13766 0,'0'0'0,"0"0"0,-14 47 15,2 39 1,-3 41-16,0 24 16,9 3-1,12-45-15,12-32 16,9-20 0</inkml:trace>
  <inkml:trace contextRef="#ctx0" brushRef="#br0" timeOffset="79073.556">28842 12277 0,'0'0'0,"0"0"0,0 0 16,0 0-1,42 24-15,2-1 16,18-2-1,3 0-15,1-9 16,-16 0 0,-9-1-16,-14-5 15,-6-3-15,-7 9 16,1 0 0,0 9-16,0 17 15,0 24 1,0 15-16,2 59 15,1 3-15,-3 1 16,3 7 0,-4 25-16,-2-12 15,6-12 1,-3 12-16,-9-33 16,0-32-1,0-30-15,-3-21 16,2-17-16,-5-6 15,0-10 1,0-5-16,0 0 16,-3 3-1,1-6-15,-7 3 16,-9 3 0,-53 12-16,-74 2 15,-57-2-15</inkml:trace>
  <inkml:trace contextRef="#ctx0" brushRef="#br0" timeOffset="81113.158">21820 5645 0,'0'0'0,"0"0"0,0 0 16,0 0-1,45 6-15</inkml:trace>
  <inkml:trace contextRef="#ctx0" brushRef="#br0" timeOffset="81252.683">22291 5568 0,'0'0'0,"0"0"16,0 0-16,0 0 15,42 30 1,-7-10-16</inkml:trace>
  <inkml:trace contextRef="#ctx0" brushRef="#br0" timeOffset="81392.876">22916 5598 0,'0'0'0,"0"0"15,29 9-15,7 2 16,14 4 0,6-9-16,1-6 15</inkml:trace>
  <inkml:trace contextRef="#ctx0" brushRef="#br0" timeOffset="81534.666">23771 5574 0,'0'0'0,"0"0"15,0 0 1,0 0-16,54-6 16,-16 6-16,15 0 15,12-6 1</inkml:trace>
  <inkml:trace contextRef="#ctx0" brushRef="#br0" timeOffset="81674.271">24286 5568 0,'0'0'0,"0"0"16,36-12-1,-6 12-15,8-6 16,9-3 0,4 9-16,-1 0 15,6 0-15,21 0 16,15 0 0</inkml:trace>
  <inkml:trace contextRef="#ctx0" brushRef="#br0" timeOffset="81799.409">25177 5530 0,'0'0'0,"0"0"0,30 11 16,0-2 0,8-3-16,7 0 15,-1-6 1,0 0-16</inkml:trace>
  <inkml:trace contextRef="#ctx0" brushRef="#br0" timeOffset="82202.486">25835 5586 0,'0'0'0,"0"0"0,53 0 16,-12 6-16,13 0 16,11 0-1,6-3-15,0 2 16,-6-5 0,-6 6-16,-3 3 15,1 3 1,-4 0-16,9 0 15,3 0-15,0-1 16,6-2 0,0 6-16,-2-3 15,2-12 1,3 0-16,3 0 16,11 6-16,1 0 15,12-12 1,29 0-16,9-6 15,3-3 1,6-5-16,0-4 16,-8 0-1,-13 4-15,-6 11 16,-8-3 0,-25 0-16,-19 12 15,-7 0-15</inkml:trace>
  <inkml:trace contextRef="#ctx0" brushRef="#br0" timeOffset="82998.751">28570 5432 0,'0'0'0,"0"0"15,0 0-15,0 0 16,0 0-1,0 0-15,0 0 16,0 0-16,0 0 16,0 0-1,-27 27-15,18-27 16,1 8 0,5-8-16,0 0 15,0 0-15,3 0 16,0 0-1,0 0-15,0 0 16</inkml:trace>
  <inkml:trace contextRef="#ctx0" brushRef="#br0" timeOffset="87824.562">2605 15349 0,'0'0'0,"-30"0"0,13 0 0,-1 6 15,0-6-15,6 6 16,1-6 0,5 6-16,0-3 15,6 0-15,0-3 16,0 0-1,0 0-15,100 0 16,-29-3 0,-6 3-16,-11 3 15,-19 3 1,-11 2-16,0 4 16,-18 15-16,-1 0 15,-10 2 1,-1-2-16,-6 5 15,0-8 1,0 0-16,0-10 16,0 1-1,1-6-15,5-6 16,6 3-16,-6 0 16,6 0-1,6 6-15,0 2 16,17 13-1,1 6-15,0 2 16,-7 4-16,1 5 16,-12 6-1,0 15-15,-6 7 16,-6 4 0,-18 1-16,-23-3 15,-6-9 1,-1-26-16,1-6 15,6-16 1,5-8-16,13-9 16,11-6-16,12-9 15,18-23 1,71-89-16,118-86 16,18 38-1,-18 39-15</inkml:trace>
  <inkml:trace contextRef="#ctx0" brushRef="#br0" timeOffset="88503.053">2694 14875 0,'0'0'0,"-42"-14"0,19 8 16,5 0-16,0 0 15,6 0 1,6 0-16,6 6 16,0 0-16,77-44 15,18 17 1,12 9-16,-13-2 16,1 8-1,-12 3-15,-12 0 16,-24 3-1,-23-3-15,-6-3 16,-6 0-16,-12-8 16,-12-13-1,-6-2-15,-17-13 16,-1 4 0,7 11-16,5 10 15,6 2 1,0 9-16,6 6 15,7 0-15,5 3 16,0 3 0,5 0-16,-5 0 15,54 21 1,5 0-16,-6 8 16,-5 4-1,-19 0-15,-11 2 16,-18-2-16,-36 26 15,-52 30 1,-19 38-16,1 9 16</inkml:trace>
  <inkml:trace contextRef="#ctx0" brushRef="#br0" timeOffset="89002.897">3807 15680 0,'0'0'0,"0"0"0,0 0 16,0 0-1,71-17-15,0 8 16,30 3-16,-1 0 16,-11 12-1,-18 0 1,-18 0-16,-11 6 15,-12 2-15,-7 13 16</inkml:trace>
  <inkml:trace contextRef="#ctx0" brushRef="#br0" timeOffset="89239.725">3623 15950 0,'0'0'0,"0"0"0,0 0 16,66 3-1,-1 0-15,12 3 16,6-1-16,-1 7 16,7 0-1,0-3-15,6-3 16,-1 9-1,7-15-15,0-9 16</inkml:trace>
  <inkml:trace contextRef="#ctx0" brushRef="#br0" timeOffset="90003.512">5417 15272 0,'0'0'0,"0"0"0,0 0 16,0 0-16,0 0 15,0 0 1,0 0-16,0 0 16,0 0-1,0 0-15,-23 33 16,11 55-1,0 28-15,6-13 16,12-23-16,0-21 16,6-14-1,0-16-15,5-14 16,1-9 0,6-12-16,5-14 15,19-19-15,-13-8 16,-5-1-1,-12 4-15,-6 5 16,-7 13 0,-5 2-16,6 3 15,-6-2 1,6-4-16,12-5 16,6-7-16,-1 4 15,-5 14 1,-6 9-16,-6 9 15,6 9 1,-6 15-16,6 44 16,-7 41-16,7 19 15,-18 20 1,-5 26-16,-1-29 16,-24-26-1,-5-27-15,-1-24 16,-5-21-1,5-17-15,1-12 16,5-13-16,7-7 16,-7-7-1,1-15-15,11-5 16,12 5 0,12-3-16,24-8 15,23-21 1,48-12-16,35-6 15,-11 20 1,-19 19-16</inkml:trace>
  <inkml:trace contextRef="#ctx0" brushRef="#br0" timeOffset="92769.37">5518 14677 0,'0'0'0,"0"0"0,0 0 16,0 0 0,0 0-16,0 0 15,0 0 1,0 0-16,36 6 16,17 6-1,0 3-15,12 8 16,-11-2-16,-1-3 15,-12-3 1,-11-3-16,-1 2 16,-11-2-1,0-6-15,-6 6 16,-6-3 0,0-3-16,-6-3 15,0 3-15,-18 2 16,-18 22-1,-41 17-15,-29 10 16,5 2-16,12 9 16</inkml:trace>
  <inkml:trace contextRef="#ctx0" brushRef="#br0" timeOffset="93227.061">6566 15740 0,'0'0'0,"0"0"16,0 0-16,0 0 15,0 0 1,0 0-16,0 0 16,0 0-1,35-21-15,25 21 16,17 0-16,17 6 15</inkml:trace>
  <inkml:trace contextRef="#ctx0" brushRef="#br0" timeOffset="93705.885">5275 14979 0,'0'0'0,"0"0"0,0 0 16,-35-21-16,23 15 16,0 0-1,0 1-15,6-1 16,-6 0-1,7 3-15,5-3 16,0 6-16,0 0 16,0 0-1,88-6-15,-17 12 16,60 6 0,34-12-16,-5 12 15,-18 11-15</inkml:trace>
  <inkml:trace contextRef="#ctx0" brushRef="#br0" timeOffset="94783.604">7460 15559 0,'0'0'0,"0"0"0,-12-32 15,12 26-15,6 0 16,0 6-1,-6 0-15,0 0 16,18 77 0,-24-9-16,6 9 15,-6-12 1,12-12-16,0-15 16,0-14-16,11-18 15,-17-6 1,66-30-16,-7-29 15,6-24 1,-6-26-16,-12 26 16,-17 27-1,-12 23-15,-6 16 16,-6 8-16,-6 9 16,6 0-1,-6 14-15,5 25 16,1 29-1,6 33-15,6 35 16,-6 29 0,-6-11-16,-6-26 15,-6-19-15,-18 1 16,-5-22 0,-7-17-16,-17-20 15,-12-16 1,-12-14-16,17-12 15,19-18 1,11-3-16,13-26 16,17-16-16,71-73 15,88-68 1</inkml:trace>
  <inkml:trace contextRef="#ctx0" brushRef="#br0" timeOffset="95267.89">7377 15086 0,'0'0'0,"0"0"16,0 0-16,0 0 16,0 0-1,18-45-15,11-11 16,13-15-16,-1 6 16,-5 20-1,-12 19-15,-7 14 16,1 12-1,6 9-15,5 15 16,19 20 0,35 45-16,11 35 15</inkml:trace>
  <inkml:trace contextRef="#ctx0" brushRef="#br0" timeOffset="97449.334">9017 15988 0,'0'0'0,"0"0"0,0 0 15,0 0 1,0 0-16,0 0 15,53-26 1,7 20-16,28-3 16,37-9-1,-7 0-15,-17 9 16,-24-2-16,-12-1 16,-18 18-1,1 2 1</inkml:trace>
  <inkml:trace contextRef="#ctx0" brushRef="#br0" timeOffset="97699.814">9100 16281 0,'0'0'0,"0"0"0,30 0 0,11 0 16,66 0 0,29 0-16,-12 12 15,-11 3 1,23 3-16,0 2 16,0-8-1</inkml:trace>
  <inkml:trace contextRef="#ctx0" brushRef="#br0" timeOffset="98269.248">11332 15497 0,'0'0'0,"0"0"16,0 0-16,0 0 15,0 0 1,-9-39-16,-6 19 16,-14-13-1,-7 10-15,1 2 16,5 6-16,1 6 15,11 9 1,0 9-16,0 18 16,0 50-1,13 47-15,5 50 16,5 51 0,1-38-16,-6-10 15,6-14-15,-6-44 16,-6-31-1,6-23-15,-6-14 16,1-10 0,-1-2-16,0-10 15,0-5-15,6-9 16,0 0 0,0-4-16,12 7 15,5 9 1,19 8-16,17 7 15,18-4 1,15-2-16,6-10 16,-3-8-16</inkml:trace>
  <inkml:trace contextRef="#ctx0" brushRef="#br0" timeOffset="99116.036">11747 15305 0,'0'0'0,"0"0"0,0 0 16,-21-33-16,27 33 16,20-6-1,34 0-15,25-3 16,4 3-1,-9 0-15,-3 6 16,-12 0-16,-11 0 16,-16 12-1,-14-3-15,-10 3 16,-11 9 0,-14 2-16,-25 40 15,-32 34 1,-9 13-16,6 17 15,0-18-15,-3-14 16</inkml:trace>
  <inkml:trace contextRef="#ctx0" brushRef="#br0" timeOffset="99671.127">12484 16050 0,'0'0'0,"0"0"15,-45 6-15,-5 21 16,-18 29 0,-9 21-16,6 12 15,-3 29 1,12 15-16,8-5 15,28-31-15,17-23 16,21-12 0,14-8-16,10-16 15,2-17 1,1-18-16,11-15 16,18-18-1,9-17-15,-27 6 16,-26 11-1,-18 6-15,-12 13 16,-18-1-16,-8-3 16,-12 9-1,-4-6-15,4 0 16,2-2 0</inkml:trace>
  <inkml:trace contextRef="#ctx0" brushRef="#br0" timeOffset="100184.454">12546 15521 0,'0'0'0,"0"0"15,0 0-15,0 0 16,62 6-16,3-1 16,21-10-1,-3-1-15,-15 6 16,-18 6-1,-11 5-15,-13 1 16,-5 9-16,-6 6 16,-3 17-1,-3 27-15,2 41 16,1 48 0,-3 9-16,0 8 15,-3-2 1,0-42-16,-3-20 15,0-22-15,-3-14 16,-6-6 0,-9-8-16,-15-10 15,-29-24 1,-44-29-16,-57-17 16</inkml:trace>
  <inkml:trace contextRef="#ctx0" brushRef="#br0" timeOffset="100681.99">13665 16249 0,'0'0'0,"0"0"0,29-6 15,37 0-15,55-21 16,83-23 0,36-9-16</inkml:trace>
  <inkml:trace contextRef="#ctx0" brushRef="#br0" timeOffset="101382.291">15080 15343 0,'0'0'0,"0"0"15,0 0-15,0 0 16,0 0 0,0 0-16,-9-33 15,-3 33 1,-9-2-16,-8-1 15,-19 0 1,-11 0-16,3 0 16,9 0-16,8 0 15,12 3 1,7 0-16,5 6 16,0 14-1,-3 51-15,1 83 16,5 83-1,9 24-15,21-25 16,8-34 0,7-55-16,-1-37 15,-5-33-15,-6-12 16,-6-15 0,-1-11-16,1-10 15,0-8 1,3 0-16,5-9 15,10 0-15,5-18 16,10-15 0</inkml:trace>
  <inkml:trace contextRef="#ctx0" brushRef="#br0" timeOffset="102232.281">15453 15911 0,'0'0'0,"47"-65"0,30-3 16,33-44 0,-13-4-16,-29 30 15,-26 21-15,-18 21 16,-16 11 0,-5 16-16,-6-4 15,-5 0-15,-7-3 16,-15 10-1,-2 2-15,-7 15 16,-5 15 0,-4 26-16,10 27 15,17 38 1,18 7-16,30 17 16,5-6-1,4-8-15,-6-22 16,-13-32-16,-11-20 15,-12-13 1,-14-5-16,-16-9 16,-5-12-1,2-6-15,1-12 16,5-15 0,9-23-16,18 0 15,18-21-15,48-33 16,25 3-1,10 13-15</inkml:trace>
  <inkml:trace contextRef="#ctx0" brushRef="#br0" timeOffset="102749.096">15903 16645 0,'0'0'0,"0"0"0,0 0 16,0 0 0,-9 30-16,-50 5 15,-51 27 1,1 4-16,26-22 15,18-9-15,20-14 16,22-9 0,14-6-16,12-3 15,5-3 1,13 0-16,18 0 16,29 6-16,12-6 15,-9 6 1,-15-6-16,-18 0 15,-17 6 1,-9-6-16</inkml:trace>
  <inkml:trace contextRef="#ctx0" brushRef="#br0" timeOffset="102936.371">15773 16619 0,'0'0'0,"0"0"0,8 50 16,-8 15-1,-6 33-15,1 17 16,2-20 0,3-18-16</inkml:trace>
  <inkml:trace contextRef="#ctx0" brushRef="#br0" timeOffset="103482.09">16220 15532 0,'0'0'0,"0"0"16,0 0-1,0 0-15,5 33 16,31-12 0,14-9-16,4-7 15,-1-10-15,-12 5 16,-5 0 0,-10 5-16,1 4 15,-3 9 1,2 15-16,4 29 15,-9 33 1,5 47-16,10 23 16,-6 7-1,5 6-15,-5-31 16,-10-28 0,-5-24-16,-9-1 15,-9-5-15,-29-6 16,-99-6-1,-85-12 1</inkml:trace>
  <inkml:trace contextRef="#ctx0" brushRef="#br0" timeOffset="104732.168">17344 16266 0,'0'0'0,"30"-3"0,32-5 16,45-4-1,23 6-15,-3-6 16,-5-3-16,-19 15 16,-29 0-1,-17 0-15,-16 9 16,-17 0-1,-9-3 1</inkml:trace>
  <inkml:trace contextRef="#ctx0" brushRef="#br0" timeOffset="104989.676">17472 16607 0,'0'0'0,"0"0"0,0 0 16,74-6-16,6 12 16,20 9-1,16-7-15,11-2 16,-3-9-1,-14-8-15,-9-4 16</inkml:trace>
  <inkml:trace contextRef="#ctx0" brushRef="#br0" timeOffset="105630.739">19076 15464 0,'0'0'0,"0"0"16,0 0-16,0 0 16,0 0-1,0 0-15,0 0 16,-47 0-1,0 3-15,-10 6 16,1-3-16,9 3 16,11 0-1,12 0-15,10 3 16,8 20 0,3 39-16,0 86 15,6 86 1,0 20-16,6-14 15,-3-78 1,-4-49-16,4-7 16,0-11-1,3-27-15,0-12 16,0-24-16,0-5 16,3-13-1,5 7-15,4-6 16,12-1-1,35 4-15,15-15 16,8-12-16</inkml:trace>
  <inkml:trace contextRef="#ctx0" brushRef="#br0" timeOffset="106590.043">19272 15719 0,'0'0'0,"0"0"0,0 0 15,0 0 1,0 0-16,41-33 15,-5 21 1,14 7-16,15-1 16,0 6-16,3 3 15,0 0 1,6-6-16,9-6 16,3 6-1,-3-30-15,-3-23 16</inkml:trace>
  <inkml:trace contextRef="#ctx0" brushRef="#br0" timeOffset="106864.813">20426 15260 0,'0'0'0,"0"0"16,0 0-16,0 0 16,0 0-16,30 62 15,-15 48 1,-15 50-1,-18 38-15,-9 12 16</inkml:trace>
  <inkml:trace contextRef="#ctx0" brushRef="#br0" timeOffset="108214.479">19553 16944 0,'0'0'0,"-18"-32"16,12 20-16,3-6 16,12 3-1,12-9-15,14 1 16,13-1 0,2 0-16,-3 13 15,-2 8-15,-4 6 16,4 3-1,-1 17-15,-3 10 16,-14 5 0,-15 4-16,-15 2 15,-21 18 1,-17 15-16,-9 0 16,-1-9-1,16-23-15,8-16 16,12-11-16,6-6 15,3-3 1,6-3-16,3-4 16,9 4-1,18 3-15,38 9 16,36 0-16,5-3 16,-11-9-1,2-12-15,10-6 16</inkml:trace>
  <inkml:trace contextRef="#ctx0" brushRef="#br0" timeOffset="108948.187">20870 15740 0,'0'0'0,"0"0"0,0 0 15,0 0-15,0 0 16,0 0-1,39-6-15,2 6 16,6 3 0,-2 0-16,-7 3 15,-8-1 1,-9 1-16,-7 0 16,-2 0-16,-3 6 15,-3-3 1,-3 9-16,0 8 15,-3 42 1,0 30-16,-3 38 16,-6 42-1,9 8-15,3-26 16,0-27-16,0 0 16,3-11-1,0-25-15,0-20 16,0-15-1,0-17-15,-3-7 16,0-11 0,0-9-16,0-1 15,-3-5-15,-3-3 16,-12 6 0,-98 3-16,-153-6 15</inkml:trace>
  <inkml:trace contextRef="#ctx0" brushRef="#br0" timeOffset="118162.96">20216 6340 0,'0'0'0,"0"0"0,0 0 0,-41-17 15,20 8-15,-6-3 16,-5 6-16,-1 0 16,0 0-1,4 3-15,-1 0 16,1 0 0,-4 0-16,1 3 15,-1 0-15,-6 0 16,1 0-1,2 3-15,1 3 16,-1 0 0,4 3-16,2-3 15,1 6 1,-1 0-16,0-3 16,-2 2-1,2 7-15,1-3 16,-1 6-16,0-4 15,-2 13 1,-10 3-16,-2 2 16,-6 4-1,-1 2-15,4 0 16,3 4 0,-1-1-16,1-2 15,2-1-15,1 0 16,2 1-1,-8 2-15,0 7 16,5 8 0,4 3-16,-4 9 15,4 3-15,8-9 16,10-9 0,2-2-16,6 8 15,0 21 1,0 8-16,0-8 15,4 0 1,2-6-16,3 12 16,3 8-1,3-2-15,3 3 16,2-9-16,7-4 16,6 13-1,0 0-15,2-4 16,16 1-1,8-3-15,1-3 16,2 5 0,0 1-16,1-6 15,-7-18-15,0-6 16,21 6 0,9 3-16,3-9 15,-3 0 1,-3 3-16,-8-14 15,5-10 1,26 6-16,1 4 16,-9-10-16,-15-6 15,6 4 1,12-1-16,6-8 16,-7-10-1,-11-2-15,-9-9 16,1-6-16,5-6 15,11-15 1,-2-9-16,0-8 16,-9-4-1,9-17-15,15-15 16,-3-12 0,-10-20-16,-14 14 15,-17 9-15,-13 3 16,-8 12-1,-1-18-15,-5-6 16,-6-6 0,-7 15-16,4-6 15,3-8 1,-6-7-16,-3-6 16,-7 10-16,1 2 15,-3 9 1,0-6-16,-6-2 15,-8-10 1,-4 3-16,0 9 16,0 4-16,3-19 15,-5 0 1,-4 7-16,0 2 16,-3 6-1,-2 1-15,-4-16 16,1-6-1,-1 10-15,-6 5 16,-14-3 0,-3-2-16,0 2 15,-1 4-15,7 17 16,2 6 0,1 2-16,0 4 15,-10 0 1,-14-9-16,-9 3 15,-6 21-15,-11 6 16,-34 11 0,-23 24-16,-23 48 15,-19 38 1</inkml:trace>
  <inkml:trace contextRef="#ctx0" brushRef="#br0" timeOffset="122130.593">21116 9401 0,'0'0'0,"0"0"15,0 0-15,0 0 16,0 0-16</inkml:trace>
  <inkml:trace contextRef="#ctx0" brushRef="#br0" timeOffset="122293.456">21143 9445 0,'0'0'0,"0"0"0,0 0 15,0 0 1,0 0-16</inkml:trace>
  <inkml:trace contextRef="#ctx0" brushRef="#br0" timeOffset="122606.212">21107 9483 0,'0'0'0</inkml:trace>
  <inkml:trace contextRef="#ctx0" brushRef="#br0" timeOffset="123709.643">20148 9439 0,'0'0'0,"0"0"15,0 0-15,0 0 16,0 0-16,0 0 16,0 0-1,-24-38-15,21 11 16</inkml:trace>
  <inkml:trace contextRef="#ctx0" brushRef="#br0" timeOffset="123861.984">20098 8992 0,'0'0'0,"0"0"16,0 0-16,0 0 15,-30-24 1,18 4-16,0-19 15,3-38 1</inkml:trace>
  <inkml:trace contextRef="#ctx0" brushRef="#br0" timeOffset="124128.864">20077 8258 0,'0'0'0,"0"0"0,-33-32 16,15 20-1,-2-9-15,2 3 16,0-2-16,3-1 16,7-3-1,2-8-15,0 5 16,0-6 0,0-2-16,0-4 15,0-5-15,-3 0 16,0-1-1,0 4-15,6 8 16,3 4 0</inkml:trace>
  <inkml:trace contextRef="#ctx0" brushRef="#br0" timeOffset="124999.609">20151 7421 0,'0'0'0,"0"0"15,0 0-15,0 0 16,0 0-1,0 0-15,0 0 16,35 6-16</inkml:trace>
  <inkml:trace contextRef="#ctx0" brushRef="#br0" timeOffset="125230.259">20536 7509 0,'0'0'0,"0"0"16,0 0-16,0 0 15,0 0 1,41-5-16,-20 10 16,5-5-16,7 6 15,0-6 1,-4-6-16,-2 6 16,-1-5-1,1 5-15,15 5 16,20 10-16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8T04:41:10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25251 4751 0,'0'0'0,"0"0"0,0 0 0,-11-41 0,8 29 0,3 0 16,0 12-1,0 0-15,0 0 16,-12 59-16,6-2 16,0 31-1,6 10-15,6-15 16,3-21 0,6 0-16,2-20 15,1-19 1,3-5-16,-6-12 15,-1-6-15,1-12 16,6-17 0,6-25-16,5-17 15,1-6 1,-7 3-16,-5 12 16,-3 15-1,-6 2-15,-3 25 16,-4 8-16,1 0 15,0 12 1,0 12-16,6 20 16,9 45-1,2 33-15,1-4 16,0-17 0,2-24-16,4-17 15,-6-19 1,-4-17-16,-2-12 15,0-12-15,6-26 16,17-60 0,7-32-16,-10 11 15,-5 37-15,-13 19 16,-5 31 0,0 14-16,-3 6 15,3 12 1</inkml:trace>
  <inkml:trace contextRef="#ctx0" brushRef="#br0" timeOffset="433.758">26572 4890 0,'0'0'0,"35"0"0,22 0 16,14 6-16,-3-6 15,-12 9 1,-12-3-16,-8 6 16,-10 6-1</inkml:trace>
  <inkml:trace contextRef="#ctx0" brushRef="#br0" timeOffset="649.908">26148 5204 0,'0'0'0,"45"0"0,20 0 16,21 0-16,9 0 15,5-3 1,10 3-16,-4 0 15,1 0 1</inkml:trace>
  <inkml:trace contextRef="#ctx0" brushRef="#br0" timeOffset="1099.65">27889 4698 0,'0'0'0,"-35"12"0,-16 3 15,-20 11-15,-6-2 16,6 0-1,15-10-15,17 1 16,16-3 0,5 0-16,9-6 15,9 6 1,6-6-16,6 8 16,12 7-16,8 9 15,4-10 1,-4 13-16,-8-9 15,-12-7 1,-9-2-16,-9 6 16,-12 8-1,-12 4-15,-5 0 16,2 2 0,1-5-16</inkml:trace>
  <inkml:trace contextRef="#ctx0" brushRef="#br0" timeOffset="1883.713">28073 5065 0,'0'0'0,"0"0"0,0 0 15,0 0-15,0 0 16,6-30-1,-4 19-15,1-1 16,0 6-16,0 6 16,-3 0-1,0 0-15,-6 127 16,-11 6 0,-16 48-1,4-24-15,8-45 16,9-44-16,3-18 15,3-29-15,3-6 16,0-15 0,3 0-16,0-15 15,3-23 1,0-39-16,0-12 16,0 6-16,3 12 15,3 0 1,3 9-16,5 6 15,4-4 1,0 13-16,3 12 16,8 2-1,4 21-15,-1 9 16,4 6-16,-1 15 16,-5 3-1,-13 2-15,-8-5 16,-9-3-1,-6 6-15,-14 2 16,-13-5 0,-6-3-16,4 0 15,5-9 1,7-1-16,8-5 16,3 0-16,9 0 15,6 6 1,9 6-16</inkml:trace>
  <inkml:trace contextRef="#ctx0" brushRef="#br0" timeOffset="2357.296">28685 5331 0,'0'0'0,"39"-23"0,-12 2 16,-7 6-1,-5-3-15,-9 7 16,-6-1-16,-9 6 15,-12-3 1,-11 9-16,-10 9 16,-8 3-1,0 17-15,5-2 16,16 11 0,14-5-16,12-7 15,6-8-15,3 0 16,6-12-1,5 0-15,16-12 16,17-18 0,7-23-16,-4 0 15,-15 5 1,-14 18-16,-9 7 16,-6 11-1,-6 6-15,0 6 16,0 11-16,0 1 15,2 15 1,4-1-16,0-2 16,3-1-1,-3-11-15,0-12 16,0 0 0,5 0-16,13-6 15</inkml:trace>
  <inkml:trace contextRef="#ctx0" brushRef="#br0" timeOffset="3206.855">29103 5231 0,'0'0'0,"0"0"0,0 0 16,0 0-16,0 0 15,0 0 1,0 0-16,0 0 16,0 0-1,0 0-15,0 0 16,-21 29-1,21-29-15,0 0 16,3 0 0,-3 0-16,0 0 15,24-23-15,-9 11 16,5-12 0,4 6-16,0 6 15,-7 1 1,-2 17-16,0-1 15,0 7-15,-3 0 16,-4 3 0,-2 6-16,0-9 15,-6-7 1,0 1-16</inkml:trace>
  <inkml:trace contextRef="#ctx0" brushRef="#br0" timeOffset="3765.908">29982 4251 0,'0'0'0,"0"0"0,0 0 16,0 0-16,0 0 15,0 0 1,0 0-16,0 0 16,-30 9-16,22-3 15,-4 6 1,0 17-16,-9 31 15,-6 52 1,1 30-16,-1-6 16,-2 18-16,8-15 15,3 0 1,-6-20 0,4-7-16,-7-2 15,-11-1-15,-4-20 16,4-24-1,8-12-15,6-11 16,10-19-16,5-2 16,9-9-1,6 9-15,8 2 16,13 4 0,9 0-16,5-4 15,0-8 1,4-9-16,2-6 15</inkml:trace>
  <inkml:trace contextRef="#ctx0" brushRef="#br0" timeOffset="5385.671">30071 4864 0,'0'0'0,"0"0"16,0 0-16,0 0 15,0 0 1,0 0-16,0 0 16,3 71-1,-15 0-15,6-6 16,6-9-16,9-6 15,6-11 1,5-7-16,4-8 16,-3-12-1,-3-9-15,-1-6 16,7-9 0,6-17-16,11-37 15,-5 7-15,-10 6 16,-8 12-1,-9 17-15,-9 12 16,0 3 0,-3 9-16,3 0 15,0 0 1,-24 71-16,12-3 16,1 3-16,5-12 15,3 1 1,9-7-16,8 0 15</inkml:trace>
  <inkml:trace contextRef="#ctx0" brushRef="#br0" timeOffset="5547.101">30610 5485 0,'0'0'0,"0"0"0,0 0 15,0 0 1,-45 65-16,1-11 16</inkml:trace>
  <inkml:trace contextRef="#ctx0" brushRef="#br0" timeOffset="6248.941">30900 4958 0,'0'0'0,"0"0"16,0 0-16,0 0 15,-24 42 1,15 8-16,3 12 15,3-8 1,6-16-16,6 1 16,0-16-16,3-5 15,0-9 1,0-3-16,2-6 16,-14 0-1,54-27-15,-7-29 16,12-6-16,-17 3 15,-16 29 1,-11 9-16,-9 21 16,-3 0-1,-3 12-15,-3 15 16,-3 11 0,-3 24-16,3 15 15,0 0 1</inkml:trace>
  <inkml:trace contextRef="#ctx0" brushRef="#br0" timeOffset="6664.092">31403 5491 0,'0'0'0,"0"0"16,0 0-1,0 0-15,0 0 16,3-32-16,0 26 16,0 6-1,0 0-15,-3 0 16,0 0-1,0 0-15,-42 62 16,1-21 0,-1 7-16,10-19 15,14-5-15,9-6 16,6-7 0,3-8-16,3 3 15,3 0 1,3 3-16,3-9 15,9 0 1,5 0-16</inkml:trace>
  <inkml:trace contextRef="#ctx0" brushRef="#br0" timeOffset="6842.79">31687 5260 0,'0'0'0,"0"0"0,0 0 15,0 0-15,0 0 16,0 0 0</inkml:trace>
  <inkml:trace contextRef="#ctx0" brushRef="#br0" timeOffset="6989.578">31942 5248 0,'0'0'16,"0"0"-16,0 0 0,0 0 16,0 0-1,26 36-15</inkml:trace>
  <inkml:trace contextRef="#ctx0" brushRef="#br0" timeOffset="7631.489">32247 5133 0,'0'0'0,"0"0"0,11-27 16,-8 16 0,-3-1-16,0 6 15,0 6 1,0 0-16,0 0 16,-26 62-1,5 3-15,6 3 16,12-15-16,9-14 15,6-7 1,9-8-16,2-12 16,4-12-1,9 0-15,14-24 16,9-14 0,-3-7-16,-8-14 15,-10-3 1,-8 18-16,-9 5 15,-10 18-15,-8 16 16,-3-1 0,0 12-16,0-6 15,0 0 1,-20 82-16,8-16 16,3-1-1,12-12-15,12 12 16,8 0-16</inkml:trace>
  <inkml:trace contextRef="#ctx0" brushRef="#br0" timeOffset="8138.93">32700 5870 0,'0'0'0,"0"0"0,0 0 15,0 0-15,0 0 16,0 0-1,0 0-15,0 0 16,0 0 0,0 0-16,-36-15 15,18 48-15,1 2 16,-1 7 0,0 2-16,3 0 15,0-8 1,7-15-16,-1-13 15,3-8 1,3-5-16,3-10 16,0 15-16,15-83 15,-7 27 1,-2 2-16,0 10 16,0 11-1,6-17-15,3 12 16,0-1-16,2 18 15,1 10 1,-3 11-16,0 11 16,0 10-1,-4 18-15,-5-7 16,-6 1 0,-3-10-16,-3-11 15,1-6-15,5-6 16,0 0-1</inkml:trace>
  <inkml:trace contextRef="#ctx0" brushRef="#br0" timeOffset="9197.984">32963 4520 0,'0'0'0,"0"0"0,0 0 16,44-17-1,-23 17-15,3 0 16,2 11 0,1 1-16,6 12 15,-1-3 1,-5 5-16,-6-2 16,-10-3-1,-8 17-15,-6-2 16,-8 5-16,-10 9 15,-6 7 1,4-4-16,2-9 16,9-5-1,6-4-15,3-14 16,6 6-16,6-4 16,3-8-1,3 3-15,2 3 16,1-10-1,3-5-15,0 0 16,-1 0 0,-5 0-16,-6-6 15,-3 6-15,-3-6 16,-3 3 0,-3-3-16,0 6 15,0-6 1,-3 6-16,-3 3 15,0-3 1,-5 6-16,2 5 16,-3 1-1,0 3-15,3 5 16,0 4-16,1-9 16,-1 11-1,3-2-15,0-1 16,0 7-1,3-4-15,0 7 16,3-6-16,0 5 16,0-3-1,-3 7-15,0 2 16,-2 7 0,-4-13-16,0 6 15,3-11 1,-3 6-16,0-4 15,-2 1 1,-1-7-16,-3-8 16,3 0-16,0-13 15,4-5 1</inkml:trace>
  <inkml:trace contextRef="#ctx0" brushRef="#br0" timeOffset="10366.884">30352 4189 0,'0'0'0,"0"0"0,0 0 15,0 0 1,0 0-16,0 0 16,12-33-1,-12 30-15,-3-2 16,-3-13-1,-3 6-15,0 0 16,-6-3-16,-2 9 16,-4 6-1,-12 15-15,-17 3 16,-9 12 0,0-1-16,2 1 15,4 2-15,3 1 16,-1 2-1,1 1-15,6-7 16,2-2 0,10 6-16,2-4 15,3-2 1,7-1-16,-1 4 16,6 3-16,3-1 15,6-2 1,6-1-16,6 1 15,6-3 1,3 5-16,3 4 16,-6-1-1,-6-5-15,-3-7 16,-1 7-16,-2-6 16,-2-1-1,-4 7-15,-6 0 16,0-7-1,-6 13-15,-6-7 16,4-8 0,2 6-16,3-15 15,3-1 1,3 1-16,4-6 16,-1 0-16,3-6 15,0 3 1,3-3-16,0 6 15,0 0 1,0 3-16,3-3 16,0 6-16,-3 5 15,0 7 1,-3 0-16,0 5 16,0 4-1,-3 11-15,-3 15 16,0 3-1,-6 7-15,0-4 16,7-12 0,2-9-16,6 7 15,9-13-15,11 18 16,10 4 0,11-16-16,16-12 15,5-20 1</inkml:trace>
  <inkml:trace contextRef="#ctx0" brushRef="#br0" timeOffset="21733.776">13265 9119 0,'0'0'0,"0"0"16,0 0-16,0 0 0,0 0 15,0 0-15,0 0 16,30-20-16,-15 20 16,2 3-1,4 0-15,0 0 16,2 2-1,1 1-15,0-6 16,-3 6-16,-1 3 16,1-3-1,0 0-15,-1 0 16,1 6 0,0 3-16,0-7 15,-4-5 1,1 3-16,6-12 15,5 3 1,7-8-16,2-1 16,1 0-16,-7 3 15,-2 3 1,0 0-16,-1-6 16,1 6-1,2-5-15,1-1 16,-3-3-16,-7 9 15,1 3 1,0 3-16,2 0 16,4 3-1,2-3-15,4 6 16,-1 0 0,-2 3-16,-3-3 15,-4-3-15,1 0 16,-3 0-1,-4 0-15,1-3 16,0 0 0,-3 0-16,2 0 15,1-3 1,6 3-16,2-3 16,7 0-16,2 3 15,1 0 1,-4 0-16,1 3 15,-4 0 1,-2 0-16,0-3 16,-1 5-1,1-5-15,-4 0 16,4 0-16,3 0 16,11 0-1,6 0-15,7 0 16,-4 0-1,-9 0-15,-2 6 16,-7 0 0,1 3-16,-4-3 15,4 0-15,2-3 16,13 0 0,8-9-16,9 0 15,-6 0 1,-9 3-16,-8 3 15,-7 0-15,1 6 16,-4 0 0,4 3-16,2-3 15,7 9 1,-4-4-16,3-5 16,1 0-1,-1 0-15,0-6 16,1-6-16,2 0 15,3-2 1,10-4-16,8-6 16,-3 9-1,-12 0-15,-9 0 16,-5 9 0,-4-6-16,-2 6 15,-7 6-15,4 0 16,2 3-1,1 3-15,2 0 16,7 6 0,2-10-16,7-2 15,-1-12 1,3 3-16,0-5 16,6 2-16,4 3 15,-1-3 1,-9 6-16,-9 0 15,-5 9 1,-7-3-16,-2 2 16,2 1-16,1 6 15,2-6 1,7-3-16,14-6 16,24-12-1,12-6-15,-10 1 16,-13 2-1,-7 15-15,-6 0 16,-3 9 0,-3-3-16,-5-1 15,-7 1-15,-2 0 16,5 0 0,0 0-1,10-12-15,14 0 16,27-14-16,-7-4 15,-17 12 1,-14 3-16,-16 3 16,-8 0-16,-10 6 15,1 6 1,0-6-16,-1 9 16,10 0-16,8 0 15,13-9 1,5 0-16,3-6 15,-6 0 1,-8 0-16,-10 3 16,-8 3-1,-1 3-15,-2 3 16,0 0 0,-1 0-16,4 6 15,2-3 1,10-9-16,14-3 15,6-9-15,3 0 16,-8 0 0,-7 3-16,-9 3 15,-2 6 1,-4 0-16,-5 0 16,-3 6-16,-1 0 15,1 0 1,3-3-16,-1-3 15,4 0 1,5-3-16,1-3 16,2 0-1,-2 0-15,2 0 16,6 6-16,4 0 16,-1-5-1,0 5-15,-2-6 16,-4 0-1,1 0-15,-1-3 16,6 9-16,18-6 16,4 6-1,-4 0-15,-12 6 16,-12-6 0,-5 6-16,-7-3 15</inkml:trace>
  <inkml:trace contextRef="#ctx0" brushRef="#br0" timeOffset="24508.007">26735 14059 0,'0'0'0,"0"0"15,0 0-15,0 0 16,8-33 0,-5 21-16,0 0 15,0 4-15,0-4 16,0 6-1,-3 0-15,0 0 16,0-3 0,0 3-16,0 0 15,0 3 1,0 0-16,0 3 16,0 0-16,-20 77 15,2 24 1,6 38-16,0 18 15,3-24 1,15-18-16,6-26 16,3-6-1,0-12-15,-4-21 16,-2-11-16,-3-12 16,-3-16-1,0-5-15,-3-6 16,0 0-1</inkml:trace>
  <inkml:trace contextRef="#ctx0" brushRef="#br0" timeOffset="24984.385">26838 13961 0,'0'0'0,"0"0"0,0 0 15,0-33-15,0 22 16,0 5 0,0 0-16,0 0 15,-3 6-15,-6 0 16,9 0-1,-77 38-15,-3 19 16,-8 14 0,8-12-16,6-6 15,20-20 1,22-13-16,11 1 16,12-12-16,3-6 15</inkml:trace>
  <inkml:trace contextRef="#ctx0" brushRef="#br0" timeOffset="25198.088">26729 13967 0,'0'0'16,"0"0"-16,0 0 0,68 38 15,6 13 1,17 2 0,25 12-16,-4-3 15,-5 9-15</inkml:trace>
  <inkml:trace contextRef="#ctx0" brushRef="#br0" timeOffset="31227.545">21699 7995 0,'0'0'0,"0"0"0,0 0 0,0 0 0,0 0 15,0 0 1,0 0-16,47-15 16,-20 12-16,12-3 15,11 0 1,6-3-16,12-3 15,3 4 1,0-1-16,3 0 16,3 3-16,-9 0 15,-8 0 1,2 3-16,3-3 16,6 0-1,12-6-15,0 1 16,-6 8-1,-12-3-15,-6 3 16,-3 0-16,0-3 16,13 0-1,5 0-15,11 12 16,-5 6 0,-9-3-1</inkml:trace>
  <inkml:trace contextRef="#ctx0" brushRef="#br0" timeOffset="32976.482">15328 9158 0,'0'0'0,"0"0"0,0 0 16,0 0-16,0 0 16,0 0-1</inkml:trace>
  <inkml:trace contextRef="#ctx0" brushRef="#br0" timeOffset="33168.453">15580 9264 0,'0'0'0,"0"0"15,0 0-15,0 0 16,0 0 0</inkml:trace>
  <inkml:trace contextRef="#ctx0" brushRef="#br0" timeOffset="34623.417">17430 9406 0,'0'0'0,"0"0"16,0 0-16,0 0 15,0 0 1,0 0-16,0 0 15,0 0 1,-29-11-16,29 11 16,0 0-1,0 0-15,0 0 16,0 0-16,0 0 16,0 0-1,0 0-15,0 0 16</inkml:trace>
  <inkml:trace contextRef="#ctx0" brushRef="#br0" timeOffset="35625.521">21643 9270 0,'0'0'0,"0"0"15,3-29-15,0 17 16,-3 9 0,0-3-16,0 3 15,3 0 1,0 0-16,0 0 16,0-3-1,0 6-15,0-6 16,-1 6-16,1 0 15,0 0 1,0-6-16,-3 6 16,3 0-1,-3 0-15,0 0 16,0 0 0,3 0-16,-3 0 15,0 0-15</inkml:trace>
  <inkml:trace contextRef="#ctx0" brushRef="#br0" timeOffset="36170.31">17537 9537 0,'0'0'0,"0"0"0,0 0 16,0 0-1,0 0-15,0 0 16,0 0-16,0 0 15,0 0 1,0 0-16,0 0 16</inkml:trace>
  <inkml:trace contextRef="#ctx0" brushRef="#br0" timeOffset="36549.904">19248 9285 0,'0'0'16,"0"0"-16,0 0 15,0 0-15,0 0 16,0 0-16,0 0 16</inkml:trace>
  <inkml:trace contextRef="#ctx0" brushRef="#br0" timeOffset="38102.823">30237 6113 0,'0'0'0,"0"0"0,0 0 16,0 0-1,0 0-15,0 0 16,-48-24 0,13 21-16,2 3 15,9 0 1,7 0-16,5 0 15,6 0-15,3 3 16,3 0 0,0-3-16,0 0 15,0 0 1,0 0-16,92 38 16,-51-20-1,4 0-15,2-3 16,6-1-1,6 1-15,7 0 16,5-3 0,-3 0-16,-3-3 15,-3 2-15,-9 1 16,-2-3 0,2-3-16,6 0 15,0 6 1,-5-6-16,-4-3 15,-3 0-15,1 0 16,-1-3 0,0 0-16,4 0 15,11 0 1,3 0-16,-3 6 16,-6-6-1,-2 0-15,-4 0 16,6-6-1,12 6-15,12-3 16,0 3-16,-6 0 16,-3 0-1,0 3-15,-3-3 16,0 11-16,-2 7 16</inkml:trace>
  <inkml:trace contextRef="#ctx0" brushRef="#br0" timeOffset="62322.241">12738 9066 0,'0'0'0,"0"0"0,0 0 0,0 0 0,0 0 16,0 0-16,0 0 16,0 0-16,0 0 15,0 0 1,0 0-16,0 0 16,0 0-1,0 0-15,0 0 16,0 0-1,0 0-15,0 0 16,9 39-16,-9-10 16,0 7-1,0 5-15,0 3 16,0-2 0,0-7-16,0-5 15,0-3 1,0-4-16,0-5 15,0-3-15,0-3 16,0-3 0,0-3-16,0 5 15,0-5 1,0 0-16,3 0 16,-3 0-1,0-3-15,0-3 16,3 6-16,0-6 15,0 0 1,-3 0-16,27-9 16,5-9-1,13-14-15,8-30 16,9-15-16,-6 12 16,-8 8-1,-10 13-15,-5 11 16,-4 10-1,-2 2-15,-9 6 16,-1 3 0,1 0-16,0 7 15,0-4 1,2 0-16,1 0 16,0-3-16,3 6 15,-4-3 1,-2 3-16,-3 0 15,0 1 1,-4-1-16,1 0 16,0 6-1,-3 0-15,0 0 16</inkml:trace>
  <inkml:trace contextRef="#ctx0" brushRef="#br0" timeOffset="73303.659">7513 11883 0,'0'0'0,"0"0"0,0 0 0,0 0 0,-35-35 16,29 32-16,0-3 16,0 0-1,0 0-15,0 0 16,6 6-1,-6-6-15,6 6 16,0-6-16,0 6 16,0-2-1,0-1-15,6 0 16,-6 0-16,12 0 16,-6 0-1,12 0-15,-6 3 16,11 0-1,1 0-15,5-6 16,7 0 0,0 0-16,-1 0 15,1 3 1,-1-3-16,-11 3 16,-1 0-16,-5 3 15,-6 0 1,0 0-16,0 0 15,0-3 1,-6 0-16,-1-3 16,1 6-1,-6-5-15,0 5 16,0-6-16,0 6 16,-6 0-1,-5-3-15,-7 0 16,0 0-1,0 0-15,1 0 16,-1-3-16,-6 0 16,6 6-1,-5 0-15,5 6 16,0-3 0,0 0-16,12 0 15,1 0 1,-1 0-16,6 0 15,0-3 1,0 0-16,0 0 16,0 0-16,0 0 15,65 3 1,-48-3-16,1 0 16,0 0-1,-6 0-15,0 0 16,-6 0-1,0 0-15,-1 0 16,-5 0-16,0 0 16,0 0-1,0 0-15,0 0 16,0 0 0,0 0-16,-82 17 15,34-11-15,7 0 16,11-3-1,1 0-15,11 0 16,6-3 0,0 6-16,6-6 15,0 6 1,0-6-16,6 6 16,0-6-16,0 0 15,0 0 1,0 0-16,65 21 15,-35-18 1,0-3-16,-7-3 16,-5 0-1,-6 3-15,-6 0 16,0 0 0,0 0-16,-6 0 15,6 0-15,-6 3 16,0-3-1,0 0-15,0 0 16,0 0-16,0 0 16,0 0-1,0 0-15,0 0 16,-65 17 0,53-11-16,6-3 15,6 0 1,0 0-16,12-3 15,11 0-15,19 0 16,23 3 0,24 3-16</inkml:trace>
  <inkml:trace contextRef="#ctx0" brushRef="#br0" timeOffset="80460.174">10195 12037 0,'0'0'0,"0"0"0,0 0 0,0 0 15,0 0-15,0 0 16,0 0-1,0 0-15,18-29 16,-18 26 0,6 0-16,0 0 15,0 0-15,0 0 16,0-3 0,0 0-16,5 0 15,-5 0 1,0 0-16,0 0 15,0 1-15,-6 2 16,6-3 0,-6 6-16,6 0 15,-6 0 1,6 0-16,-6 0 16,6 0-1,0 0-15,0 0 16,-6 0-16,0 0 15,0 0 1,0 0-16,41 17 16,-29-14-1,6 3-15,-6-6 16,5 6-16,-5-6 16,6 6-1,0-6-15,-1 9 16,1-3-1,0-3 1,0-3-16,-1 0 16,7-3-16,6-6 15,5-3 1,1 0-16,-13 3 16,1 7-16,-12 2 15,6 2 1,0 1-16,-7 0 15,7 0 1,0 3-16,0-6 16,-7 6-16,7 0 15,-6 0 1,6 0-16,-6-3 16,5 0-1,-5 0-15,6 0 16,-6-3-1,0 0-15,6-3 16,-1 0 0,7 0-16,-6-3 15,5 3-15,-5-3 16,0 6 0,0 0-16,5-6 15,7 0 1,5 0-16,1-5 15,3 2-15,-1-3 16,-5 6 0,-4 6-16,-5 0 15,0 0 1,-4 6-16,-2 0 16,0 0-1,2 0-15,1-3 16,0-3-1,3-3-15,5-3 16,7-6-16,-4 6 16,1 3-1,-6 0-15,-4 3 16,-2 0 0,0 3-16,-1 0 15,4-3-15,0 6 16,-1-6-1,1 6-15,3 0 16,-4 3 0,-2-4-16,-3 1 15,0 0 1,-4 0-16,1 0 16,0-6-1,0 6-15,3-6 16,2-6-16,7 0 15,6 0 1,-4 0-16,-2 0 16,-4 3-1,1 1-15,-3 2 16,3 2 0,-1 1-16,4 0 15,2-3-15,-2-3 16,0 0-1,-1 1-15,-2-1 16,-6-3-16,0 6 16,-1 0-1,1 0-15,3 0 16,3 0 0,8-6-16,10 0 15,2-3 1,-3 0-16,1 3 15,-7 3 1,-2-3-16,-3 6 16,-7 6-16,1-3 15,-3 0 1,-4 0-16,1 0 16,3-3-1,3-3-15,2 0 16,1 0-16,2 0 15,-2-3 1,-3 6-16,-1 0 16,1-6-1,3 6-15,5-6 16,4 3 0,-4 1-16,-2-1 15,-3 0-15,-7 3 16,1 0-1,-3 3-15,0 0 16,-1-1 0,4 1-16,3-3 15,2 0 1,1 0-16,0 0 16,-1 0-16,-2 6 15,0-6 1,2 6-16,1 3 15,-3 0 1,2 0-16,1-3 16,0 0-1,-1 0-15,1-6 16,-3 0-16,-1 0 16,1 0-1,3 0-15,5-6 16,-2 6-1,-1 0-15,1 0 16,0 0-16,2 6 16,4-6-1,-1 9-15,-2-4 16,-4 1 0,-2-3-16,-3 0 15,-4-3 1,1 6-16,0-6 15,0 6 1,2-6-16,4 0 16,0-6-16,5 6 15,4-6 1,-1 3-16,1 0 16,-1-3-1,1 3-15,-7 1 16,-5-1-16,-3 3 15,-1 0 1,-2 0-16,0 0 16,0 0-1,-3 0-15,-4 0 16,1 3-16,0-1 16,0 1-1,0 0-15,0-3 16,2 0-1,1 0-15,3 0 16,0 0 0,-1 0-16,1 0 15,0 0 1,3 0-16,5 0 16,4 0-1,3 0-15,5-6 16,1-5-16,-1-1 15,-2 3 1,-4 0-16,1 3 16,-1-3-16,-2 9 15,-4 0 1,-2 0-16,-3 0 16,0 0-1,-1 0-15,7 0 16,3 6-1,-1-3-15,1 0 16,-1 0 0,1-3-16,-3-3 15,-7 6-15,-5 3 16</inkml:trace>
  <inkml:trace contextRef="#ctx0" brushRef="#br0" timeOffset="104781.335">9787 13502 0,'0'0'0,"0"0"0,0 0 0,0 0 15,0 0-15,0 0 16,0 0 0,0 0-16,0 0 15,0 0 1,-30 6-16,30-6 16,-6 0-16,6 0 15,0 0 1,0 0-16,0 0 15,0 0 1,0 0-16,0 0 16,0 0-16,0 0 15,0 0 1,0 0-16,65 39 16,-47-27-1,6-4-15,5-2 16,1 0-1,6-6-15,-7 0 16,-5 0 0,0 0-16,-1 0 15,-5 0-15,0 0 16,-6 0 0,-1 0-16,1 0 15,-6 0 1,6-3-16,-6 0 15,0 3-15,-6 0 16,6 0 0,-6 0-16,0 0 15,0 0 1,0 0-16,0 0 16,0 0-1,0 0-15,0 0 16,-77-6-16,53 3 15,0-2 1,1-1-16,-1 6 16,6 0-1,1 0-15,5 0 16,6 6 0,0-4-16,6 1 15,0 0-15,0-3 16,0 0-1,0 0-15,65 33 16</inkml:trace>
  <inkml:trace contextRef="#ctx0" brushRef="#br0" timeOffset="116729.472">10989 13612 0,'0'0'16,"0"0"-16,0 0 0,0 0 0,0 0 0,0 0 15,0 0 1,0 0-16,0 0 16,0 0-1,0 0-15,0 0 16,35 3-1,-23-3-15,0-3 16,6 0 0,5 0-16,-5 0 15,6 0-15,-6 3 16,-1 0 0,1 0-16,6 0 15,-7 0 1,7 0-16,6 0 15,2 3 1,7 3-16,-1 0 16,-2-3-16,-4 3 15,-2 0 1,0-1-16,2-5 16,4 0-1,8-5-15,9-7 16,7 6-16,-7 0 15,-6 3 1,-8 3-16,-4 0 16,-5 3-1,-1 0-15,1 0 16,0 0 0,-4-3-16,1 0 15,0 0-15,-1 0 16,1 3-1,0-3-15,5 0 16,4 0 0,-1 0-16,4 6 15,-4-6 1,-2 6-16,-4-6 16,4 0-1,-1 0-15,7-6 16,-1 0-1,7 0-15,-1-3 16,1 3-16,-4 0 16,0 6-1,1 6-15,-1-6 16,-2 0 0,-4 0-16,-2 0 15,-3 0-15,-1 3 16,-2 0-1,2 0-15,1 0 16,3 0 0,2 0-16,7 0 15,-1-3-15,3 6 16,1-6 0,-1 0-16,1 0 15,2-6 1,3 6-16,4-9 15,-1 0 1,-3 0-16,-2 9 16,-4-6-16,-3 6 15,-2-6 1,-1 6-16,-2-6 16,-4 3-1,1 0-15,3 0 16,2 0-1,3 1-15,1 2 16,-1 0-16,1 2 16,-4 1-1,1 3-15,-1 0 16,-2-3 0,-1 3-16,-2 0 15,2 0-15,1-3 16,2-3-1,4 0-15,2-3 16,4-3 0,-1 6-16,0 0 15,-2-6 1,-7 6-16,1-6 16,-4 6-1,-2-3-15,2 0 16,4-3-16,-4 0 15,4-2 1,-4 8-16,-2 0 16,-1 0-1,-2 6-15,0-4 16,-4-2-16,1 0 16,0 0-1,-1 0-15,1 0 16,2-2-1,1-4-15,-3 6 16,2 0-16,1 0 16,-3 0-1,-1 0-15,1 0 16,2 6 0,1-6-16,0 0 15,2-6 1,4 0-16,-1 0 15,1 0-15,-7 0 16,-2 3 0,-3 0-16,2-6 15,1 9 1,0-6-16,2 6 16,1 0-1,2 0-15,10 0 16,-1 6-16,7 0 15,-1 3 1,3 3-16,7 0 16,2-4-1,9 1-15,0 0 16,-6 3 0,-6 12-16</inkml:trace>
  <inkml:trace contextRef="#ctx0" brushRef="#br0" timeOffset="125927.434">9739 14396 0,'0'0'0,"0"0"0,0 0 0,0 0 15,0 0 1,0 0-16,0 0 15,0 0 1,-29-15-16,23 15 16,6 0-16,-6 0 15,6 0 1,0 0-16,0 0 16,0 0-1,0 0-15,0 0 16,0 0-1,0 0-15,0 0 16,65-23-16,-59 23 16,0 0-1,6 0-15,-6 0 16,6 0 0,5-6-16,1 6 15,18-6 1,-1-3-16,-5 3 15,-1 3-15,-5 3 16,0 0 0,5 0-16,-5 0 15,11-3 1,-5-3-16,6 0 16,-1 0-16,-5 6 15,-7 0 1,1 0-16,0 0 15,-1 0 1,-5 0-16,6 0 16,6 0-1,-1-6-15,1 3 16,-7-3-16,1 1 16,0 2-1,-6-6-15,5 3 16,7 0-1,-6 0-15,5 3 16,7 6 0,11 9-16</inkml:trace>
  <inkml:trace contextRef="#ctx0" brushRef="#br0" timeOffset="128883.654">7584 16107 0,'0'0'0,"0"0"0,0 0 15,0 0-15,0 0 16,0 0 0,0 0-16,0 0 15,0 0 1,-29 8-16,29-2 16,0 6-1,0 3-15,0 3 16,0 2-16,0-2 15,6 9 1,0-9-16,-1 5 16,7-2-1,-6-3-15,6-3 16,-6 5 0,6-2-16,-6 0 15,6-3-15,-6-4 16,5-2-1,-5 0-15,6-6 16,0 0 0,0-3-16,-12 0 15,23-6 1,-5 0-16,0 0 16,6 0-16,-7 1 15,7-1 1,-6 0-16,6 0 15,-1 0 1,7-3-16,5 3 16,-5 6-1,0 0-15,-7 0 16,1 0-16,-6 6 16,-1-6-1,1 9-15,0-6 16,0 0-1,-6 0-15,-1 0 16,1 0-16,6 0 16,-6 3-1,6-6-15,5 0 16,1 0 0,12-9-16,23-9 15,18-6 1,-12 3-16,-12 4 15,-11 11-15,-7 3 16,-11 6 0,-1 3-16,1 0 15,-6 0 1,6-1-16,-7 4 16,7-3-16,0 0 15,5 0 1,7 0-16,5 0 15,7 0 1,-7-3 0,6-3-16,-5-3 15,5-9-15,1 3 16,-1-3 0,0 0-16,1 7 15,-1 5-15,-11 0 16,5 5-1,-5-5-15,-1 6 16,1-3 0,-7-3-16,1 0 15,-1 0 1,1 0-16,-6 0 16,-1-3-16,1-3 15,0 12 1,11 0-16</inkml:trace>
  <inkml:trace contextRef="#ctx0" brushRef="#br0" timeOffset="142326.079">14109 17660 0,'0'0'0,"0"0"0,-33-6 15,27 6-15,3 0 16,3 0 0,0 0-16,0 0 15,0 0 1,0 0-16,0 0 15,0 0 1,60 39-16,-43-33 16,7-6-16,17-6 15,19-9 1,11-15-16,-3 10 16,-12 8-1,-17 6-15,-4 12 16,1 6-1,-1-3-15,4-3 16,-1 5-16,-2-5 16,2 0-1,-2-3-15,-4 0 16,-2 3 0,-1 3-16,1-3 15,-3 6 1,-4-6-16,1-3 15,9-12-15,17-15 16,30-23 0,9-10-16,-24 19 15,-18 14 1,-14 9-16,-10 10 16,-2 5-1,-6 0-15,0 0 16,2 5-1,4 7-15,3-3 16,8 9-16,1-3 16,3-3-1,2-1-15,3 4 16,7-3 0,-7-6-16,1-6 15,2 0 1,6 0-16,10-6 15,8 6-15,3-6 16,-6 3 0,-12 3-16,-8 3 15,-4 0 1,-2 0-16,-1-3 16,9-3-16,10-3 15,11-3 1,0 0-16,-9 3 15,-12 1 1,-5 10-16,-7 7 16,-2 0-16,-1 3 15,4 0 1,2-9-16,1-6 16,11-6-1,21-9-15,-3-3 16,-8 3-1,-10 9-15,-9 6 16,-5 0-16,2 12 16,4 0-1,-4-3-15,4 3 16,2-6 0,6-12-16,7 0 15,8-12 1,-6 3-16,-3 4 15,-2 2-15,-1 3 16,0 3 0,-8 3-16,2 0 15,-9 3 1,1 0-16,-1 0 16,1 0-1,-1 0-15,10 0 16,8 2-16,6 7 15,6-3 1,-3 0-16,-2 0 16,-4 6-1,0-9-15,9-3 16,12-6-16,18-12 16,-4 3-1,-14 0-15,-9 6 16,0 9-1,0 6-15,0 3 16,3 6 0,-5-3-16,-4-10 15,12-10-15,23-10 16,25-24 0,-19 7-16,-26 8 15,-18 12 1,-8 9-16,-4 3 15,0 3 1,-2 9-16,-1 3 16,0-6-16,4-3 15,-4-3 1,3-3-16,10-3 16,11 0-1,9-6-15,2-3 16,-11 6-1,-2 6-15,13 0 16,19 0-16,12-6 16,-10-12-1,-5-8-15,-9-1 16</inkml:trace>
  <inkml:trace contextRef="#ctx0" brushRef="#br0" timeOffset="185356.04">15909 17527 0,'0'0'0,"0"0"0,0 0 0,0 0 15,0 0-15,0 0 16,-39 21-16,10 32 16,-13 24-1,4 9 1,14-3-16,18-18 16,9-21-16,6-8 15</inkml:trace>
  <inkml:trace contextRef="#ctx0" brushRef="#br0" timeOffset="186192.012">21184 17551 0,'0'0'0,"0"0"16,0 0-16,0 0 16,6-30-1,-6 21-15,0-3 16,0 7-1,0 5-15,0 0 16,0 0-16,0 0 16,-6 82-1,0 1-15</inkml:trace>
  <inkml:trace contextRef="#ctx0" brushRef="#br0" timeOffset="194932.269">25201 6805 0,'0'0'0,"0"0"0,0 0 0,59 0 0,3 3 15,15 0-15,6 0 16,6 3 0,9 12-16,-6-4 15,-15 4 1,-9 3-16,-12-9 15,-6 5 1,-8-5-16,-4-3 16,-2 9-1</inkml:trace>
  <inkml:trace contextRef="#ctx0" brushRef="#br0" timeOffset="195465.005">25269 7101 0,'0'0'0,"0"0"15,0 0-15,0 0 16,0 0-16,0 0 16,0 0-1,0 0-15,53-21 16,1 21-1,14 9-15,3 3 16,15 15 0,8-4-16,-11-2 15,0-21 1,27-15-16,23-11 16</inkml:trace>
  <inkml:trace contextRef="#ctx0" brushRef="#br0" timeOffset="196232.036">26619 6370 0,'0'0'0,"0"0"0,0 0 16,0 0 0,0 0-16,-38-12 15,5 21-15,-32 18 16,-15 2-1,6 10-15,18-7 16,17-2 0,16 0-16,11-1 15,9 1-15,15 2 16,14 7 0,22 8-1,-1-3-15,-11-5 16,-10-6-16,-11-10 15,-12 4 1,-12-1-16,-15 7 16,-14 8-1,-4 4-15,7-4 16,11-5-16,15-21 16,9-4-1</inkml:trace>
  <inkml:trace contextRef="#ctx0" brushRef="#br0" timeOffset="196648.005">26619 7057 0,'0'0'0,"0"0"16,0 0-16,0 0 16,-21-33-1,18 27-15,0 6 16,0 0-16,3 0 15,-26 39 1,-10 38-16,-8 44 16,-15 12-1,14 0-15,7-11 16,-1-25 0,7-14-16,8-27 15,6-17-15,6-15 16,7-16-1,2-2-15</inkml:trace>
  <inkml:trace contextRef="#ctx0" brushRef="#br0" timeOffset="197107.452">26427 7160 0,'0'0'0,"0"0"0,0 0 16,0 0-16,-6-29 15,18 11 1,8-3-16,10-8 16,2 5-1,-2 3-15,-6 15 16,-9 3-1,-1 6-15,7 3 16,3 6-16,8 12 16,-2-1-1,-6 1-15,-10 0 16,-11-4 0,-9 1-16,-11 9 15,-13 2 1,-5-5-16,-1 3 15,6-16-15,7-2 16,5-6 0,6-3-16,3-3 15,3-3 1,3-3-16,3 6 16,0 0-1</inkml:trace>
  <inkml:trace contextRef="#ctx0" brushRef="#br0" timeOffset="197837.895">27037 7415 0,'0'0'0,"0"0"0,0 0 16,38-39 0,-14 13-16,-4-7 15,-5 1 1,-6-1-16,-9 9 16,-3 7-1,-3-4-15,-3 6 16,-5 0-1,-1 6-15,-3 3 16,-6 18-16,-8 15 16,-7 26-1,4 9-15,8-5 16,15-13 0,9-17-16,6-4 15,3-8 1,3-9-16,3-6 15,-12 0 1,32-21-16,-11-2 16,-3-4-16,-3 3 15,-3 6 1,-4 4-16,-2 8 16,0 0-16,-3 3 15,0 0 1,0 3-16,0 3 15,-3 0 1,0 3-16,3 0 16,0 8-1,3 4-15,12 9 16,14 8-16</inkml:trace>
  <inkml:trace contextRef="#ctx0" brushRef="#br0" timeOffset="198354.046">27427 7211 0,'0'0'0,"0"0"0,0 0 16,0 0-1,0 0-15,-26 38 16,17 0-1,3 1-15,3-7 16,0-8-16,0-3 16,0-9-1,3-6-15,0-6 16,0 0 0,0 0-16,0 0 15,30-65-15,-7 20 16,1 7-1,-3 17-15,-7 12 16,-2 9 0,-3 9-16,3 6 15,0 11 1,3 7-16,5 8 16,4 4-16</inkml:trace>
  <inkml:trace contextRef="#ctx0" brushRef="#br0" timeOffset="198949.509">28182 6554 0,'0'0'0,"0"0"0,0 0 15,0 0 1,0 0-16,0 0 16,-44 29-1,-1 21-15,-14 21 16,-9 30 0,-12 3-16,3 17 15,12 15 1,24-17-16,29-22 15,21 4-15,14 14 16,19 7 0,5-19-16,9-14 15,7-12 1</inkml:trace>
  <inkml:trace contextRef="#ctx0" brushRef="#br0" timeOffset="200931.62">28280 6565 0,'0'0'0,"0"0"0,0 0 15,15-32 1,-4 17-16,4-3 16,-3 3-1,-3 7-15,0-1 16,-3 9-1,-3 0-15,0 0 16,-3 0 0,0 0-16,0 0 15,0 0-15,0 0 16,29 32 0,-29-8-16,-3 11 15,-3 13 1,-2 5-16,2 3 15,3-14-15,3-13 16,6 4 0,2-6-16,4-4 15,3 1 1,3-3-16,0-4 16,-1-8-1,1-3-15,-3 0 16,3-12-16,11-6 15,13-14 1,5-13-16,1-11 16,-10 0-1,-5-4-15,-10 4 16,-2 12 0,-3 5-16,-3 6 15,-4 4 1,1 11-16,-3 3 15,-6 3-15,0 6 16,0 3 0,-3 9-16,-3 23 15,-3 19 1,-3 17-16,-3 6 16,1-12-16,-4-12 15,3-9 1,3-11-1,3-12-15,6-4 16,0-2-16,3-3 16</inkml:trace>
  <inkml:trace contextRef="#ctx0" brushRef="#br0" timeOffset="201121.058">29159 6773 0,'0'0'0,"0"0"16,-15 38-16,0 3 15,-2 10-15,-1 5 16,0 3 0,0 9-16,7-3 15,-1 6 1</inkml:trace>
  <inkml:trace contextRef="#ctx0" brushRef="#br0" timeOffset="201632.288">27972 7521 0,'0'0'0,"0"0"16,0 0-16,0 0 15,59 0 1,36 0-16,26 3 16,12 6-1,13 0-15,-25-3 16,-26 9-16,-21-6 16,-12-1-1,-12 4-15,-5 3 16</inkml:trace>
  <inkml:trace contextRef="#ctx0" brushRef="#br0" timeOffset="202263.36">28292 6240 0,'0'0'0,"0"0"0,0 0 16,0 0-16,62-6 16,-9 15-1,18 0-15,6 3 16,-9-12-1,-14 0-15,-13-6 16,-8-3 0,-13-6-16,-8 0 15,-9 0-15,-3 15 16,-15-35 0,-3 17-16,-5-3 15,5 4 1,0 2-16,6 9 15,7 0 1,2 3-16,3 3 16,0 0-16,0 0 15,0 0 1,53 59-16,-29-26 16,-7 5-1,-5-2-15,-6 2 16,-6-2-1</inkml:trace>
  <inkml:trace contextRef="#ctx0" brushRef="#br0" timeOffset="203080.316">29961 4654 0,'0'0'0,"0"0"16,39 0-16,17 14 15,15 4 1,-6 0-16,-12-6 16,-11-9-1,-10 3-15,-11 0 16,-3-12-16,-3 0 15,-3-3 1,-9-3-16,-3-6 16,-3-8-1,-3 5-15,3-3 16,3 12 0,3-8-16,6 8 15,2 6-15,4 6 16,6 6-1,9 15-15,-4-4 16,-11 7 0,-15-3-16,-15 11 15,-17 13-15</inkml:trace>
  <inkml:trace contextRef="#ctx0" brushRef="#br0" timeOffset="203683.473">30932 4716 0,'0'0'0,"0"0"0,0 0 15,0 0-15,0 0 16,0 0 0,59-18-16,15 12 15,9 0 1,-6 0-16,-9-6 16,-17-2-1,-22 8-15,-14-3 16,-9 3-1,-6 0-15,0 6 16,0 0-16,-53-36 16,20 22-1,1 2-15,11 3 16,6 3 0,9 6-16,6 0 15,3 0-15,-3 0 16,0 0-1,0 0-15,56 59 16,-35-26 0,-9 5-16,-3-2 15</inkml:trace>
  <inkml:trace contextRef="#ctx0" brushRef="#br0" timeOffset="204314.141">32173 4692 0,'0'0'0,"0"0"0,0 0 16,0 0 0,0 0-16,32-6 15,7 12 1,14-6-16,3 6 16,-2-6-1,-16 6-15,-14-6 16,-12-6-16,-10 6 15,-2 0 1,0 0-16,-26-44 16,8 23-1,0-3-15,9 6 16,4 4 0,5 8-16,5 0 15,7 6-15,18 6 16,5 0-1,1 14-15,-15 4 16,-36 9 0,-50 44-16,-63 38 15</inkml:trace>
  <inkml:trace contextRef="#ctx0" brushRef="#br0" timeOffset="206137.087">28010 7844 0,'0'0'16,"0"0"-16,0 0 0,0 0 15,0 0 1,-29-15-16,14 27 16,-9 20-1,-11 31-15,-7 22 16,4 10 0,2-6-16,4-18 15,2-6-15,15-21 16,7-5-1</inkml:trace>
  <inkml:trace contextRef="#ctx0" brushRef="#br0" timeOffset="206396.082">28235 7740 0,'0'0'0,"0"0"16,0 0-16,0 0 15,-38 89 1,-6 6-16,-10 38 16,4-3-1,14-23-15,19-33 16,17-24-1,6-6-15</inkml:trace>
  <inkml:trace contextRef="#ctx0" brushRef="#br0" timeOffset="207029.666">28487 7897 0,'0'0'0,"0"0"0,0 0 15,0 0 1,0 0-16,0 0 15,0 0 1,0 0-16,-35 59 16,5 6-1,-17 30-15,2-3 16,7-18-16,17-18 16,12-12-1,12-17-15,0-12 16,6-3-1,3-6-15,0-6 16,-12 0 0,32-12-16,-5-6 15,5-20-15,1-22 16,-6-2 0,-7 3-16,-5 9 15,-3 11 1,-6 7-16,0 11 15,0 3 1,0 6-16,-1 6 16,-2 6-1,0 3-15,0 0 16,-3 9-16,0 21 16,-3 23-1,3 9-15,3 0 16,9-9-1,6-11-15,6-1 16</inkml:trace>
  <inkml:trace contextRef="#ctx0" brushRef="#br0" timeOffset="207254.77">28825 8442 0,'0'0'0,"0"0"16,0 0-16,0 0 15,0 0-15,0 0 16,0 0 0,0 0-16,0 0 15,-27 32 1,18-2-16,3-4 16,3 1-1,6-3-15,6 2 16</inkml:trace>
  <inkml:trace contextRef="#ctx0" brushRef="#br0" timeOffset="207649.141">28890 8045 0,'0'0'15,"0"0"-15,0 0 0,0 0 16,0 0 0,0 0-16,0 0 15,0 0 1,-9 65-16,3 12 16,0 6-1,3-9-15,6-15 16,9-11-1,6-7-15</inkml:trace>
  <inkml:trace contextRef="#ctx0" brushRef="#br0" timeOffset="208012.778">29322 7927 0,'0'0'0,"0"0"0,0 0 16,0 0-16,0 0 15,0 0 1,-9 56-16,-9 12 16,-17 30-1,-4 14-15,4-8 16,14-27-16,6-21 16,6-18-1,3-11-15,3-6 16,3-4-1</inkml:trace>
  <inkml:trace contextRef="#ctx0" brushRef="#br0" timeOffset="208413.166">29852 7577 0,'0'0'0,"0"0"16,0 48-16,-21 47 15,-74 58-15,-56 34 16</inkml:trace>
  <inkml:trace contextRef="#ctx0" brushRef="#br0" timeOffset="209196.133">30681 6628 0,'0'0'0,"0"0"16,0 0-16,0 0 16,0 0-1,0 0-15,-57 71 16,19 5-16,-1 13 15,13-6 1,5 9-16,9-18 16,6-9-1,6-21-15,3-11 16,0-15 0,6-1-16,3-11 15,3-6-15,-15 0 16,68-47-1,-6-12-15,6-18 16,-9 3 0,-14 9-16,-13 9 15,-11 14 1,-6 10-16,-6 8 16,-6 15-16,-3 3 15,0 6 1,0 0-16,0 0 15,-36 86 1,4 9-16,5 20 16,3 6-1,1 1-15,-1 5 16</inkml:trace>
  <inkml:trace contextRef="#ctx0" brushRef="#br0" timeOffset="209595.907">31249 7175 0,'0'0'0,"0"0"0,0 0 15,41 30-15,-23-7 16,-3 10 0,-12 2-16,-12 7 15,-12 2 1,-20 6-16,-6-5 16,5-13-1,13-8-15,11-9 16,9 0-16,6-6 15,3-1 1,9-2-16,9 6 16,8-3-1,4-6-15,5 0 16,7 3-16,2 6 16</inkml:trace>
  <inkml:trace contextRef="#ctx0" brushRef="#br0" timeOffset="210262.543">30349 6500 0,'0'0'0,"0"0"0,0 0 16,0 0-16,42-6 16,32 12-1,29-6-15,4 6 16,-10 3 0,-11 0-16,-21-3 15,-11-3-15,-22-3 16,-14 0-1,-9 0-15,-6 0 16,-3 0 0,0 0-16,0 0 15,-18-27 1,9 15-16,0 6 16,3-2-1,3 2-15,3 0 16,6 0-16,3 0 15,9 0 1,3 6-16,-1 0 16,4 0-1,3 6-15,-1 6 16,1 0 0,-6-1-16,-12 4 15,-18 18-15,-39 41 16,-49 38-1</inkml:trace>
  <inkml:trace contextRef="#ctx0" brushRef="#br0" timeOffset="210745.799">30071 7918 0,'0'0'0,"0"0"0,53-18 16,39 12 0,85 6-16,13 6 15,-21 12 1,5 6-16,-46 2 16,-40 1-16,-31-1 15,-19 1 1</inkml:trace>
  <inkml:trace contextRef="#ctx0" brushRef="#br0" timeOffset="211067.999">30112 8104 0,'0'0'0,"0"0"0,0 0 15,0 0 1,0 0-16,-29 71 16,-4 18-16,-2 0 15,2-6 1,9-21-16,10-18 15,5-17 1,6-12-16,3-9 16,6 0-16,2-1 15</inkml:trace>
  <inkml:trace contextRef="#ctx0" brushRef="#br0" timeOffset="211279.058">30293 8066 0,'0'0'0,"0"0"16,0 0-16,0 0 16,0 0-1,-27 71-15,-8 29 16,-7 22 0,10-25-16,14-23 15,9-8-15,9-10 16,15-18-1,9-11-15</inkml:trace>
  <inkml:trace contextRef="#ctx0" brushRef="#br0" timeOffset="211933.507">30468 8347 0,'0'0'0,"0"0"0,5-50 15,1 23-15,0 9 16,-3 3 0,0 4-16,-3 11 15,0 0 1,0 0-16,0 0 15,-21 94 1,1-23-16,-1 0 16,6-14-1,9-10-15,6-12 16,3-8-16,3-6 16,3-6-1,0-7-15,0-8 16,-9 0-16,0 0 15,77-59 1,-21-9-16,-3-3 16,-5-6-1,-10 12-15,-8 21 16,-12 17 0,-7 15-16,-5 12 15,-3 9-15,-3 15 16,-6 20-1,-6 27-15,-5 21 16,2 9 0,3-13-16,6 1 15</inkml:trace>
  <inkml:trace contextRef="#ctx0" brushRef="#br0" timeOffset="212512.2">31012 8584 0,'0'0'15,"0"0"-15,0 0 0,0 0 16,0 0 0,0 0-16,30 0 15,-21 12 1,-3 2-16,-3 4 16,-6 18-1,-9 11-15,-9 3 16,-3 1-1,1-13-15,8-11 16,3-4 0,3-8-16,6-3 15,0-3-15,3-3 16,6 0 0,9 6-16,23-1 15,13-2-15,5-3 16,3-6-1</inkml:trace>
  <inkml:trace contextRef="#ctx0" brushRef="#br0" timeOffset="213462.284">31326 8285 0,'0'0'0,"0"0"0,0 0 15,-6 29-15,-6 16 16,-6 32 0,1 17-16,-1-5 15,9-18-15,6-17 16,0-13 0</inkml:trace>
  <inkml:trace contextRef="#ctx0" brushRef="#br0" timeOffset="213698.91">31477 8406 0,'0'0'0,"0"0"0,0 0 15,-21 47 1,1 7-16,-4 23 16,6 0-1,6-6-15,6-9 16</inkml:trace>
  <inkml:trace contextRef="#ctx0" brushRef="#br0" timeOffset="214059.06">31723 7879 0,'0'0'0,"0"0"16,0 0-16,0 0 16,0 0-1</inkml:trace>
  <inkml:trace contextRef="#ctx0" brushRef="#br0" timeOffset="214194.906">31965 7859 0,'0'0'0,"0"0"16,0 0-16,0 0 15,18 32 1</inkml:trace>
  <inkml:trace contextRef="#ctx0" brushRef="#br0" timeOffset="214343.51">32341 7912 0,'0'0'0,"0"0"15,0 0-15,30 38 16,-6-17-16,14 3 16</inkml:trace>
  <inkml:trace contextRef="#ctx0" brushRef="#br0" timeOffset="214429.119">32685 8039 0,'0'0'0,"-18"33"0</inkml:trace>
  <inkml:trace contextRef="#ctx0" brushRef="#br0" timeOffset="-214281.874">33700 7287 0,'0'0'0,"0"0"0,0 0 0,0 0 0,0 0 0,39 18 0,-28 9 0,4 8 0,0 19 0,-6 29 0,-12 29 0,-12 24 0,-38 24 0,-71 59 0,-66-3 15,18-50 1,7-1-16,2-5 16</inkml:trace>
  <inkml:trace contextRef="#ctx0" brushRef="#br0" timeOffset="-213694.928">32797 6737 0,'0'0'0,"0"0"0,42 18 16,23 8 0,15 13-16,9 11 15,11 15 1,25 18-16,2 30 15,-3 2 1,-50-11-16,-53 5 16,-24 7-16</inkml:trace>
  <inkml:trace contextRef="#ctx0" brushRef="#br0" timeOffset="-211035.538">24366 6142 0,'0'0'0,"0"0"0,0 0 16,15 56-1,-12 4-15,-15 22 16,-8 46 0,-16 32-16,0-18 15,7-27-15,2-3 16,6-14 0,13-33-16,5-20 15,3-22-15,0-2 16,0-9-1,0-6-15,3 0 16,0-6 0,-3 0-16,0 0 15,53-68 1,3-6-16,9-12 16,-17 12-16,-13 21 15,-8 5 1,-7 4-16,1-1 15,6-14 1,-1 3-16,4 3 16,0 2-1,-4 7-15,-2 6 16,-6 8-16,-6 12 16,-3 3-1,-1 4-15,1 2 16,0-3-1,-3 6-15,0 6 16,0 0-16,0 0 16,0 12-1,3 8 1,0 19-16,-1 35 16,-2 18-16,-3 2 15,3 1 1,3-21-16,3-12 15,0-11 1,3 2-16,-1-12 16,-2-2-16,0-7 15,0-11 1,-3-3-16,-3-9 16,0-6-1,0-12-15,11-24 16,13-38-1,14-32-15,13-69 16,-13 18 0,-6 27-16,-5 23 15,-12 21-15,-12 42 16,-6 17 0</inkml:trace>
  <inkml:trace contextRef="#ctx0" brushRef="#br0" timeOffset="-198954.483">31270 6317 0,'-36'-15'0,"-23"3"0,-9 6 16,-6 0-1,-9 6-15,-18 3 16,-8 6 0,26-3-16,21-6 15,14 0 1,10 0-16,5-6 16,7 6-1,5-3-15,6 0 16,3 0-16,1 0 15,2 3 1,3 0-16,0-3 16,0 3-1,3 0-15,0 0 16,0 0-16,0 0 16,0 0-1,0 0-15,0 0 16,0 0-1,3 0-15,0 0 16,0 0 0,0 0-16,0 0 15,0 0-15,0 0 16,0 0 0,0 0-16,83 3 15,-36 3 1,13 0-16,-4 0 15,-3-6 1,-2 0-16,-7 0 16,-6 0-16,-2 0 15,-1-6 1,1 6-16,2-3 16,4 0-1,2-3-15,1 3 16,-7 0-1,-2 0-15,-7 3 16,-5 0-16,-3 0 16,-1 0-1,1 3-15,0 0 16,3 0 0,2-3-16,10 0 15,8 0-15,9 0 16,10 0-1,-1 0-15,-3 0 16,-3-3 0</inkml:trace>
  <inkml:trace contextRef="#ctx0" brushRef="#br0" timeOffset="-197668.806">32140 6335 0,'0'0'0,"0"0"15,0 0-15,0 0 16,0 0-16,0 0 16,0 0-1,0 0-15,0 0 16,0 0 0,0 0-16,0 0 15,0 0 1,0 0-16,0 0 15,0 0-15,0 0 16,0 0 0,0 0-16,0 0 15,0 0 1,0 0-16,0 0 16,0 0-1,3 29-15,0-26 16,-3 0-16,0 0 15,0-3 1,0 6-16,-3-6 16,-6 0-1,9 0-15,-32-6 16,14 3-16,3 3 16,6 0-1,6 0-15,3 0 16,0 0-1,0 0-15,0 0 16,0 0 0,0 0-16,68 3 15,-41 3-15,3-6 16</inkml:trace>
  <inkml:trace contextRef="#ctx0" brushRef="#br0" timeOffset="-192155.021">27276 8865 0,'0'0'0,"0"0"0,0 0 0,0 0 0,0 0 15,51-33-15,-25 18 16,4-2 0,-3 2-16,-4 3 15,1 0 1,-6 6-16,-1 0 15,1 1-15,-3 2 16,0 0 0,-3 0-16,-1 0 15,1 3 1,0 0-16,0 0 16,3 0-1,3 0-15,2 3 16,1 0-16,6-3 15,-1 0 1,1 0-16,0 0 16,-1 0-1,1 0-15,-1 0 16,-2 3 0,0 0-16,0-1 15,-1 1-15,1-3 16,0 6-1,-1-6-15,1 0 16,0 0 0,-1 0-16,1 0 15,-3 6 1,2-6-16,1 0 16,3 6-1,5-3-15,4 0 16,2 0-16,1-3 15,-1 0 1,1-3-16,-1 3 16,1 0-1,-1 0-15,-5 6 16,-4 3-16</inkml:trace>
  <inkml:trace contextRef="#ctx0" brushRef="#br0" timeOffset="-191304.215">29775 9113 0,'0'0'0,"0"0"16,0 0-16,0 0 15,0 0 1,35-14-16,-14 11 16,3 3-1,5 0-15,13 0 16,11 3-1,0 0-15,4 0 16,-10 0 0,-3 2-16,-2 1 15,-1-6-15,-2 6 16,2 0 0,4 0-16,2 0 15,3-3 1,4 0-16,-1 0 15,-9 3-15,-5-6 16,-4 0 0,-2 0-16,2 6 15,4 9 1</inkml:trace>
  <inkml:trace contextRef="#ctx0" brushRef="#br0" timeOffset="-162227.702">21598 17681 0,'0'0'0,"0"0"0,0 0 0,0 0 0,0 0 16,0 0-16,0 0 16,0 0-1,-6 44-15,18-20 16,0 9-16,6 5 15,0 6 1,-1-5-16,-2-1 16,3 1-1,0-1-15,0 1 16,-4-7 0,1-8-16,0-9 15,0-9-15,0 0 16,2-12-1,10-6-15,14-24 16,16-26 0,5-26-16,15-55 15,-3 4 1,-15 36-16,0 2 16,0 18-16,-11 12 15,-7 0 1,4-3-16,5-9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8T05:02:36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14748 16838 0,'0'0'0,"0"0"0,-47 17 15,14 4 1,-11 6-16,-12 11 16,-9 7-1,5-4 1,7 6-16,0 15 15,8 9-15,7 3 16</inkml:trace>
  <inkml:trace contextRef="#ctx0" brushRef="#br0" timeOffset="1117.054">14254 17586 0,'0'0'0,"0"0"0,0 0 15,0 0 1,0 0-16,0 0 16,0 0-1,0 0-15,-33 15 16,24 0-16,1 0 15,-4-3 1,3 5-16,0-5 16,0-3-1,3-3-15,-3 0 16,0 0-16,1 0 16,-1-3-1,0-3-15,-3-9 16,-3-3-1,-3-15-15,1-2 16,-4-13 0,0-14-16,0-3 15,-2-18 1,-1-9-16,3-3 16,9 3-16,7 10 15,2-7 1,9 0-16,8-12 15,10-8 1,3 5-16,5 6 16,4 9-1,2 3-15,16-3 16,11 4-16,23-13 16,1 15-1,-3 3-15,-3 9 16,24 6-1,8 14-15,-11 10 16,-1-1-16,19 7 16,20 2-1,0-3-15,24 1 16,17-13 0,-26 16-16,30 8 15,-10-9 1,-14 27-16,26-9 15,-23 3-15,35 9 16,7-8 0,8 10-16,12-10 15,-12 16 1,12 1-16,-24 9 16,15 3-1,-21 2-15,1 4 16,5 20-1,-29-8-15,32 2 16,-35 0-16,-4 7 16,22-4-1,-39-6-15,3 13 16,6-4 0,-21 12-16,-18-3 15,15 1-15,-2-4 16,-31 0-1,-17-9-15,3 4 16,11 5 0,1 0-16,-12 3 15,-12 3 1,-15-8-16,-6-4 16,1 3-16,-10 9 15,-12 7 1,-14 7-16,-24 22 15,-41 38 1,-45 27-16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8T04:45:25.38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79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67.13287" units="1/cm"/>
          <inkml:channelProperty channel="Y" name="resolution" value="67.03911" units="1/cm"/>
          <inkml:channelProperty channel="T" name="resolution" value="1" units="1/dev"/>
        </inkml:channelProperties>
      </inkml:inkSource>
      <inkml:timestamp xml:id="ts1" timeString="2024-03-18T04:51:30.403"/>
    </inkml:context>
  </inkml:definitions>
  <inkml:trace contextRef="#ctx0" brushRef="#br0">25352 5299 0,'0'0'0,"0"0"0,0 0 0,0 0 16,33-12-16,-19 12 15,-2 0 1,0 0-16,-3 6 16,0-6-16,3 6 15,0 3 1,-1-9-16,1 6 15,3-1 1,0 1-16,0 0 16,2-6-1,4 0-15,12-6 16,8 0-16,7 1 16,-1-1-1,-9 6-15,-2 0 16,-1 0-1,4 0-15,-1 0 16,4-9 0,-7 9-16,-5-6 15,-3 6-15,-4 0 16,4-6 0,8 6-16,10 0 15,-4 0 1,-2 0-16,-7 6 15,-2 0 1,-3 3-16,-1-3 16,-2-6-16,3 5 15,2-5 1,7-5-16,23-1 16,24-9-1,3 6-15,-9 3 16,-15 6-16,-6 6 15,9-3 1,27 3-16,9 0 16,-10-6-1,-8 0-15,-12-6 16,-6 12 0,-8 9-16</inkml:trace>
  <inkml:trace contextRef="#ctx0" brushRef="#br0" timeOffset="42076.893">10426 5160 0,'0'0'0,"0"0"0,0 0 0,0 0 16,0 0-16,0 0 16,0 0-1,0 0-15,0 0 16,0 0-16,0 0 16,0 0-1,0 0-15,42-6 16,-19 12-1,1 0-15,6-1 16,-1-5 0,7-5-16,-1-1 15,1 6-15,-7 0 16,1 0 0,-6 0-16,5 0 15,7 0 1,5-6-16,1 6 15,-7-6 1,7-3-16,-7 9 16,-5 0-16,-1 0 15,7 0 1,-6 9-16,-1-9 16,7 6-1,-1-6-15,1 6 16,-4-6-1,7 0-15,-1 0 16,-2 6-16,-1-6 16,4 5-1,-1 1-15,1 0 16,-1 0 0,13-12-16,11 0 15,6-5-15,0-1 16,-6 6-1,-6-3-15,-8 3 16,-4 12 0,-2-6-16,2 9 15,0-9 1,4 6-16,-4 0 16,3 0-16,-2 5 15,-4-5 1,1 0-16,-4-6 15,-2 6 1,2-6-16,4-6 16,-4 6-16,1-6 15,2 6 1,-2 0-16,-1 0 16,1 6-1,-4 0-15,-2 0 16,-4-6-1,4 0-15,-1 0 16,10-6 0,8-6-16,6 0 15,1 1-15,-1-1 16,-3 3 0,-3 3-16,-2 6 15,-7 0 1,1 0-16,-1 0 15,1 0 1,-1 0-16,-5 6 16,2-6-16,4 9 15,-1-3 1,0-6-16,-2 0 16,2 0-1,1-6-15,2-3 16,1 3-16,2 0 15,0 6 1,-2-6-16,2 6 16,-3 0-1,-2 0-15,-1 0 16,-2 0 0,-1 0-16,1 0 15,5 0-15,10 0 16,2 0-1,9 6-15,0 6 16,-3 3 0,0-3-16,-5-1 15,5-5 1,6-6-16,9 0 16,-3 6-1,-3-6-15,-6 0 16,-3 0-16,6-6 15,3 6 1,0-6-16,-8 12 16,-7-6-1,-6 6-15,-6 0 16,-2 0-16,-7-3 16,1 3-1,0-12-15,5 6 16,3-3-1,4-3-15,-1 6 16,-5-6 0,-4 6-16,-2 0 15,-1 0-15,1 6 16,-4-6 0,1 6-16,2-6 15,10-6 1,8 0-16,3 0 15,0 0 1,-2 0-16,-7-5 16,-3 5-16,-5-9 15,-1 9 1,-2-6-16,-1 9 16,-2-3-1,-3 0-15,-7 0 16,-2 1-1,-3 5-15,0-6 16,-4 6 0,1 0-16,-3 0 15,3 0-15,3 0 16,2 0 0,1-6-16,6 6 15,-1-6 1,4 6-16,-3-6 15,-7 0-15,-2-3 16,-3 9 0</inkml:trace>
  <inkml:trace contextRef="#ctx0" brushRef="#br0" timeOffset="49858.042">5317 6187 0,'0'0'0,"0"0"0,0 0 0,0 0 16,0 0-16,0 0 15,0 0 1,0 0-16,0 0 16,0 0-16,0 0 15,0 0 1,0 0-16,0 0 15,41 20 1,-29-17-16,0 0 16,0-3-1,5 6-15,-5 6 16,0-3 0,0 0-16,0 0 15,0-3-15,-1 5 16,1-5-1,0-3-15,6 0 16,0 0 0,-1-3-16,1 6 15,0-6-15,0 6 16,5-6 0,1 6-16,0-6 15,-1 0 1,1 0-16,-6 0 15,6 0-15,-7 0 16,1 3 0,-6 0-16,6 3 15,-1 0 1,1-3-16,0 3 16,0-6-1,0 5-15,-1-5 16,1 6-1,0-6-15,0 0 16,11 6-16,1-6 16,5 0-1,-5 0-15,0 0 16,-7 0 0,1 0-16,0 3 15,-1 0 1,1 0-16,0 0 15,-7 0-15,7 0 16,-6 0 0,6-3-16,-7 6 15,7-6 1,0 6-16,-1-6 16,1 6-16,0-3 15,5 0 1,1-3-16,-1 0 15,-5 0 1,-6 0-16,0 0 16,-1 0-1,1 0-15,6-3 16,-6 0 0,5-3-16,1 6 15,-6-6-15,0 6 16,-1-6-1,1 6-15,6-6 16,11 0 0,1-3-16,5-3 15,-5 7-15,-1-1 16,-5 6 0,-6 0-16,-7 0 15,7 0 1,-6 0-16,0 0 15,-1-3 1,1 0-16,0 0 16,0 0-16,-1 3 15,1 0 1,0 0-16,0 0 16,5-3-1,7-3-15,5 0 16,1-6-1,0 6-15,-7 0 16,1 3-16,-1 0 16,-5 3-1,-6 0-15,0 0 16,-1 0 0,1 0-16,0 3 15,0-3 1,-7 0-16,7 0 15,-6 0-15,6 0 16,-6 3 0,5 0-16,7 0 15,0 0 1,-1-3-16,7 0 16,0 0-16,-1 0 15,7-3 1,-1 0-16,1 0 15,-7 3 1,-5 0-16,0 0 16,-1 0-1,1 0-15,0 0 16,-6 0-16,5 0 16,-5 0-1,6 0-15,5 0 16,-5 0-1,6 0-15,5 0 16,1 0 0,-1 0-16,1 0 15,-1 0-15,-5 0 16,-1 3 0,-5 0-16,0 0 15,-1-3 1,-5 0-16,6 0 15,-6 0 1,-1 0-16,1 0 16,0 0-1,0 0-15,5 0 16,-5 3-16,12-3 16,-1 6-1,1-6-15,0 0 16,5 0-1,1-6-15,-7 6 16,1 0-16,-6 0 16,-7 0-1,1 6-15,-6 6 16</inkml:trace>
  <inkml:trace contextRef="#ctx0" brushRef="#br0" timeOffset="59641.239">6377 6968 0,'0'0'0,"0"0"0,0 0 0,0 0 0,0 0 16,5 35-1,-5-26-15,6 3 16,0 0 0,0 0-16,0-3 15,0 2-15,6 7 16,-6-9 0,0 3-16,0-6 15,0 3 1,-1-6-16,1 0 15,-6-3-15,0 0 16,0 0 0,30-15-16,-12 3 15,5 6 1,1-6-16,0-3 16,-6 10-1,5-4-15,-5 0 16,-6 3-1,6-3-15,-7 3 16,7 0 0,0 0-16,0-3 15,-6 3-15,-1 1 16,1 5 0,-6 0-16,6 0 15,-6 0 1,6 0-16,-6 5 15,6-2-15,-7 3 16,7 0 0,-6 0-16,6 0 15,-6 0 1,6 0-16,-6-3 16,6 0-1,-6 0-15,5-3 16,-5 0-16,6 0 15,-6 0 1,6 0-16,6-3 16,5 0-1,13-6-15,-1-3 16,1 6 0,-1-3-16,1-2 15,-6 5-15</inkml:trace>
  <inkml:trace contextRef="#ctx0" brushRef="#br0" timeOffset="62875.353">22173 9759 0,'0'0'0,"0"0"0,0 0 0,0 0 0,0 0 15,0 0-15,0 0 16,0 0 0,0 0-16,0 0 15,0 0 1,0 0-16,-9 32 15,-3 10-15,-6 17 16,-11 18 0,-10 14-16,4-8 15,5-3 1,15-21-16,9-8 16,12-13-1,6-5-15,6-7 16,3-8-16,2-3 15,-2-9 1,3-9-16,8-9 16,16-23-1,20-25-15,9-2 16,3-3 0,-15 6-16,-15 9 15,-12 11-15,-5 1 16,-9 5-1,-4 4-15,-2-1 16,-6 6 0,-3 6-16,-3 7 15,0 2-15,-3 3 16,0 0 0,-3 0-16,0 6 15,0 0 1,0 0-16,0 0 15,0 0 1,0 0-16,0 0 16,0 0-16,0 0 15,-39 56 1,27-23-16,-2 5 16,-4 13-1,-3 14-15,6 18 16,6-9-1,9-15-15,6-12 16,3-8-16,3-16 16,3-2-1,0-12-15,5-6 16,19-9 0,20-15-16</inkml:trace>
  <inkml:trace contextRef="#ctx0" brushRef="#br0" timeOffset="64161.216">22738 9267 0,'0'0'0,"0"0"0,0 0 15,0 0-15,0 0 16,65 6-1,12-6-15,15 6 16,-9-6-16,-18 6 16,-9 0-1,-11-3-15,-10 0 16,-8-3 0,-6 0-16,-7 3 15,-8-3-15,-3 0 16</inkml:trace>
  <inkml:trace contextRef="#ctx0" brushRef="#br0" timeOffset="64371.394">23265 9362 0,'0'0'15,"0"0"-15,0 0 16,0 0-16,0 0 16,0 0-16,0 0 15,0 0 1,-30-6-16,22 12 15,-13 21 1,-12 23-16,-8 15 16,-1 6-1,7 3-15,14 3 16,6 6-16</inkml:trace>
  <inkml:trace contextRef="#ctx0" brushRef="#br0" timeOffset="65360.709">23354 10129 0,'0'0'0,"0"0"16,0 0-16,0 0 16,-9-30-16,12 21 15,6 3 1,9 6-16,5-6 16,13 6-1,8-3-15,7 0 16,2-3-1,-3 0-15,3-2 16,-8 8-16,-7 5 16,-8 4-1,-6 9-15,-7 9 16</inkml:trace>
  <inkml:trace contextRef="#ctx0" brushRef="#br0" timeOffset="65784.886">23410 10321 0,'0'0'0,"0"0"15,0 0 1,0 0-16,0 0 16,-18-27-16,12 27 15,1 0 1,5 0-16,0 0 16,-39 18-1,24-9-15,0-3 16,4 0-1,5 3-15,3-6 16,3 0 0,0-3-16,0 0 15,0 0-15,74 8 16,-27-8 0,6 0-16,15-8 15,-2 8 1,-1 5-16</inkml:trace>
  <inkml:trace contextRef="#ctx0" brushRef="#br0" timeOffset="67795.202">24597 9389 0,'0'0'0,"0"0"15,0 0-15,0 0 16,0 0 0,30-33-16,-30 33 15,-3-6 1,-6 3-16,-6-9 16,-9-5-16,-14-1 15,-3-3 1,2 6-16,4 4 15,5-1 1,9 6-16,6 6 16,4 0-16,2 6 15,0 8 1,3 10-16,0 21 16,6 32-1,0 32-15,-6 51 16,-6 29-1,0 12-15,-14 4 16,2-22 0,3-23-16,-2 0 15,2-33-15,6-38 16,6-24 0,3-21-16,6-11 15,6-4 1,6-8-16,6 6 15,17-6-15,19-4 16,17-5 0,-3-6-1,-3 6-15,-9 0 16,0 2-16,-8 4 16,-10-3-1,-8-3-15,-12-6 16,-7-3-16,-2-3 15</inkml:trace>
  <inkml:trace contextRef="#ctx0" brushRef="#br0" timeOffset="71404.444">25056 9285 0,'0'0'0,"0"0"0,0 0 0,0 0 16,0 0-16,0 0 16,33-32-16,-27 26 15,-1 0 1,1 6-16,-3-6 15,0 6 1,0 0-16,0 6 16,-3 0-1,0-6-15,-9 44 16,-11 9-16,-7 15 16,-3 9-1,10-12-15,8-8 16,9-13-1,3-11-15,6-1 16,0-2 0,3-15-16,2-1 15,1-11-15,-12-3 16,45-17 0,-1-7-16,15-18 15,0-8 1,-2-9-16,-13 6 15,-11-1 1,-7 10-16,-5 0 16,-9 17-16,-3 6 15,-3 9 1,-3 6-16,-3 6 16,0 3-1,0-3-15,0 0 16,-18 69-16,-3-10 15,-3 3 1,4-3-16,2-3 16,6-11-1,6-13-15,0-2 16,3-15 0,6 2-16,6-5 15,6-9 1</inkml:trace>
  <inkml:trace contextRef="#ctx0" brushRef="#br0" timeOffset="71656.097">25663 9664 0,'0'0'0,"0"0"0,0 0 16,0 0-16,0 0 16,0 0-1,-3 44-15,-3-2 16,3-1-16,0-2 16,0-7-1,3-8-15,3 2 16</inkml:trace>
  <inkml:trace contextRef="#ctx0" brushRef="#br0" timeOffset="72702.932">24911 9113 0,'0'0'16,"0"0"-16,0 0 15,0 0-15,0 0 16,0 0-16,56-26 16,-5 14-1,29 6-15,20-3 16,-5 0 0,-15 0-16,-12 3 15,-6 1 1,-12-4-16,-8-3 15,-13 0-15,-8 0 16,-9 0 0,-6-2-16,-6 2 15,0 12 1,-9-27-16,-3 9 16,0-2-1,1 8-15,2 6 16,3 0-16,3 3 15,0 3 1,3 0-16,0 0 16,0 0-1,0 0-15,0 0 16,0 0 0,41 35-16,-26-20 15,-3 0-15,-6 9 16,-3-4-1,-9 7-15,-9 6 16,-15 17 0,-14 27-16</inkml:trace>
  <inkml:trace contextRef="#ctx0" brushRef="#br0" timeOffset="73993.614">24979 10487 0,'0'0'0,"0"0"0,0 0 16,0 0-16,0 0 15,0 0 1,12-33-16,-6 27 15,0-6 1,0 6-16,-3 0 16,0-2-16,0 2 15,0-6 1,-1 6-16,1-6 16,0-3-1,0 6-15,0 1 16,0-1-1,-3 3-15,0 0 16,0 6 0,0 0-16,0 0 15,-15 77-15,-5 0 16,-13 11 0,1 4-16,2-9 15,12-21 1,9-23-16,12-10 15,6-8-15,6-6 16,3-9 0,0-3-16,-1-6 15,10-18 1,3-3-16,2-14 16,4-9-1,5-10-15,9-14 16,1 9-1,-4 6-15,-8 9 16,-10 8-16,-8 15 16,-9 4-1,-6 8-15,0 9 16,-3 0 0,-3 3-16,0 3 15,0-3 1,0 0-16,-27 98 15,-3-22-15,1 16 16,-1-6 0,6-15-16,10-15 15,5-11 1,12 2-16,6 9 16</inkml:trace>
  <inkml:trace contextRef="#ctx0" brushRef="#br0" timeOffset="74442.965">25562 10768 0,'0'0'0,"0"0"15,0 0-15,0 0 16,0 0-16,0 0 16,0 0-1,45 0-15,-19 12 16,7-1 0,2 4-16,-8 0 15,-9 3 1,-9 0-16,-9 2 15,-12 4-15,-9 3 16,-6 2 0,4-2-16,5-6 15,6-4 1,6-2-16,6-3 16,3-6-1,9 6-15,21-3 16,17-7-16,15-7 15,3 2 1,3 3-16</inkml:trace>
  <inkml:trace contextRef="#ctx0" brushRef="#br0" timeOffset="75344.976">24861 10137 0,'0'0'0,"0"0"0,0 0 16,0 0-1,0 0-15,0 0 16,44-23 0,-14 23-16,2 0 15,4 0-15,-4 3 16,-2-3-1,-3 0-15,-7 0 16,-2 0 0,-3-6-16,0-3 15,-3-3 1,-4 0-16,-2 6 16,-3-3-1,-3 3-15,0 1 16,0-1-16,0 0 15,0 6 1,0-6-16,0 6 16,0-3-1,0 0-15,0 0 16,0 0 0,0 3-16,0 0 15,0 0-15,3 0 16,0 3-1,6 0-15,12 3 16,11 6 0,7 5-16,-4-2 15,4 6-15,-4-6 16,1 0 0,-7-7-16,-8-2 15,-3 0 1,-6-3-16,-6 0 15,-6-3 1,-6 6-16,-30 21 16,-47 20-16,-41 18 15</inkml:trace>
  <inkml:trace contextRef="#ctx0" brushRef="#br0" timeOffset="75930.484">25228 11357 0,'0'0'0,"0"0"0,0 0 16,0 0-16,0 0 15,0 0 1,0 0-16,0 0 15,0 0-15</inkml:trace>
  <inkml:trace contextRef="#ctx0" brushRef="#br0" timeOffset="76094.734">25151 11514 0,'0'0'0,"0"0"0,0 0 0,0 0 16,0 0-1,0 0-15</inkml:trace>
  <inkml:trace contextRef="#ctx0" brushRef="#br0" timeOffset="76952.827">24982 12020 0,'0'0'0,"0"0"16,0 0-16,0-27 15,0 21 1,0 0-16,0 0 16,0 6-16,0 0 15,0 0 1,0 0-16,-30 110 16,7-30-1,2 5-15,6 4 16,12-24-16,9-8 15,6-7 1,3-18-16,3-5 16,2-15-1,-2-12-15,9-12 16,14-15-16,12-26 16,1-15-1,-7 0 1,-14 3-16,-19 21 15,-8 11-15,-6 6 16,-3 15 0,0 1-16,1 5 15,-1 6 1,3 0-16,0 0 16,-15 56-16,9 3 15,9 3 1,9 9-16,14-14 15,16-4 1,2-15-16,1-8 16</inkml:trace>
  <inkml:trace contextRef="#ctx0" brushRef="#br0" timeOffset="77386.09">25621 12582 0,'0'0'0,"0"0"15,0 0-15,0 0 16,0 0-1,0 0-15,0 0 16,-32 44 0,17 39-16,-3 21 15,4-1 1,2-20-16,3-21 16,3-23-16,3-10 15,0-14 1,0-9-16,3-6 15,0-6-15,0-3 16,0-20 0,6-28-16,3-14 15,3 0 1,11-17-16,7 11 16,14-6-16,1 27 15,-10 23 1,-11 24-16,-12 9 15,-6 9 1,-6-9-16,-15 50 16,-12-11-1,-8 5-15,-4-14 16,7-15 0,11-7-16,9-5 15</inkml:trace>
  <inkml:trace contextRef="#ctx0" brushRef="#br0" timeOffset="78107.306">24846 11738 0,'0'0'0,"-47"-32"15,23 20-15,6 3 16,9 3 0,6 3-16,3 3 15,9 0 1,30 0-16,35-3 15,26-3-15,28 1 16,-13 5 0,-29-6-16,-30 6 15,-20 0 1,-13-6-16,-8 6 16,-6-6-1,-6 0-15,-3 0 16,-3 0-16,-3-9 15,-6 3 1,0-2-16,1 2 16,2 3-1,6 6-15,3 0 16,3 3 0,6 0-16,-9 0 15,47 6-15,-15-3 16,1 9-1,-9-3-15,-12-1 16,-9 1 0,-3-9-16,-21 39 15,-3 5-15,-8 12 16</inkml:trace>
  <inkml:trace contextRef="#ctx0" brushRef="#br0" timeOffset="79818.641">26356 9279 0,'0'0'0,"0"0"0,0 0 16,0 0-16,0 0 15,47 21 1,-11-9-16,2 0 16,0-4-1,-2-2-15,-9-3 16,-7 0-16,-5 0 16,-6 0-1,0-3-15,-3 0 16,-3 0-1,0 0-15,0 0 16,0 0 0,0 0-16,-3 6 15,0 6-15,0 6 16,0 11 0,3 16-16,0 17 15,-3 21 1,-6 32-16,-3 1 15,0 5 1,0 12-16,0 3 16,3-20-16,3-10 15,0-14 1,-3 20-16,-3-2 16,-2-1-1,-1-14-15,0-12 16,0 6-1,0-3-15,0-13 16,7-13-16,2-19 16,0-11-1,3-13-15,-3 4 16,3-3 0,0 0-16,-3 2 15,0-2-15,0 6 16,3-3-1,0-4-15,-3-2 16,3 3 0,0-9-16,0 3 15,0-6 1,0 2-16,0-2 16,0 0-1,0-3-15,0 0 16,-3-3-16,-6 6 15,-50 18 1,-77 17-16</inkml:trace>
  <inkml:trace contextRef="#ctx0" brushRef="#br0" timeOffset="83746.184">27161 10564 0,'0'0'0,"0"0"0,0 0 0,0 0 15,0 0-15,0 0 16,0 0-16,0 0 16,0 0-1,0 0-15,0 0 16,35 38 0</inkml:trace>
  <inkml:trace contextRef="#ctx0" brushRef="#br0" timeOffset="90551.584">27889 10167 0,'0'0'0,"0"0"0,0 0 0,0 0 0,0 0 16,0 0 0,0 0-16,0 0 15,0 0 1,0 0-16,0 0 16,0 0-16,-21 44 15,1 27 1,-4 18-16,-3 3 15,18-24 1,9-18-16,6-17 16,9-6-16,3-4 15,3-8 1,-1-9-16,1-6 16,3-6-1,8-15-15,10-14 16,11-19-1,-3 1-15,-8-9 16,-10 12-16,-8 5 16,-6 13-1,-6 11-15,-3 3 16,-4 4 0,1 2-16,0 0 15,0 0 1,0 6-16,0-3 15,0 6-15,-3 3 16,-3 3 0,0-3-16,-15 59 15,-9 12 1,1 12-16,11-6 16,9-15-16,6-8 15,12-10 1,14-8-16,10-10 15</inkml:trace>
  <inkml:trace contextRef="#ctx0" brushRef="#br0" timeOffset="90927.227">28605 10306 0,'0'0'0,"0"0"0,0 0 16,0 0 0,36-18-16,-9 12 15,5 6 1,1-6-16,2 6 16,-2 0-1,-4 0-15,-2 0 16,-3 12-16,-4 0 15</inkml:trace>
  <inkml:trace contextRef="#ctx0" brushRef="#br0" timeOffset="91132.625">28555 10558 0,'0'0'0,"0"0"15,0 0-15,0 0 16,0 0 0,45-3-16,-10 0 15,9 0 1,7 3-16,8 0 16,6 0-1</inkml:trace>
  <inkml:trace contextRef="#ctx0" brushRef="#br0" timeOffset="93349.425">29263 9770 0,'0'0'0,"0"0"0,11-32 15,-5 20-15,-3 0 16,0 9 0,-3-3-16,0 3 15,-3 0 1,-3 0-16,-2 0 16,-10-2-16,-6-1 15,-3-3 1,4 3-16,-1 0 15,6 0 1,1 0-16,2 0 16,3 0-16,3 0 15,3 6 1,0 0-16,3 0 16,0 0-1,3 6-15,0 15 16,3 29-1,-6 51-15,-3 41 16,-8 59 0,2-11-16,-3-39 15,9-15-15,0-15 16,6-26 0,6-21-16,9-6 15,14-12 1,10-6-16,5-17 15,1-7 1,-10-14-16,-5 0 16,-9-12-16,-4 0 15,1-6 1</inkml:trace>
  <inkml:trace contextRef="#ctx0" brushRef="#br0" timeOffset="94107.313">29417 10555 0,'0'0'0,"17"-42"0,-5 4 16,0-4 0,-6 4-16,-3 8 15,0 4-15,0 2 16,0 9-1,0-3 1,0 1-16,0 2 16,0 0-16,0 6 15,-3 3 1,0 3-16,0 3 16,0 0-16,-36 98 15,21-24 1,6-9-16,6-12 15,6-11 1,3-10-16,0-11 16,3 0-16,0-6 15,0-7 1,0-8-16,-9 0 16,32-23-1,1-13-15,2-14 16,1-6-1,-6 8-15,-7 7 16,-5 8 0,-6 13-16,0-4 15,-3 9-15,-1-3 16,1 10 0,0-4-16,0 0 15,0 6 1,-3-3-16,0 3 15,-3 3 1,0 0-16,-3 3 16,0 6-16,0-6 15,-6 47 1,3-2-16,-3 17 16,0-3-1,0-3-15,3-11 16,-3-7-1,3-11-15,0-3 16,3-10-16,3 1 16,3 3-1,3-6-15,3-3 16</inkml:trace>
  <inkml:trace contextRef="#ctx0" brushRef="#br0" timeOffset="94269.904">29893 10706 0,'0'0'0,"0"0"16,0 0-1,0 0-15,0 0 16,0 0 0,0 0-16,0 0 15,0 62 1,-12-12-16,1 0 16,2-2-16,3-7 15</inkml:trace>
  <inkml:trace contextRef="#ctx0" brushRef="#br0" timeOffset="95109.179">29494 9948 0,'0'0'0,"0"0"0,0 0 15,0 0-15,-27-36 16,27 31 0,0-1-16,6 3 15,6 0-15,11 0 16,10-3-1,8 6-15,1 0 16,-7-6 0,-5 6-16,-9-6 15,-7 0 1,-5-3-16,-3-3 16,-6 1-16,-3-1 15,-6-3 1,1-3-16,-1 6 15,0-2 1,3 2-16,3 3 16,3 3-16,6 0 15,3 0 1,6 0 0,-4 0-16,1 6 15,-12 0-15,0 0 16,36 36-1,-30-13-15,-6 1 16,-9 15 0,-6-1-16,-9 12 15,12 7-15,9-4 16</inkml:trace>
  <inkml:trace contextRef="#ctx0" brushRef="#br0" timeOffset="95940.114">30272 10288 0,'0'0'0,"0"0"0,0 0 15,0 0 1,0 0-16,39-20 15,-28 11 1,4 0-16,-3 3 16,-3 0-16,-3 6 15,-3 12 1,-3 14-16,-6 19 16,-6 26-1,0 0-15,3-9 16,3-18-1,6-11-15,3-6 16,3-10-16,6 1 16,3-6-1,0-9-15,3 3 16,-18-6 0,47-24-16,-15-11 15,4-16-15,0-11 16,-1-15-1,9 0 1,-8 18-16,-9 18 16,-10 14-16,-5 15 15,-6 9 1,-3 12-16,-3 21 16,-3 23-1,0 21-15,0 3 16,6-6-16,9-6 15,0-9 1,3 1-16</inkml:trace>
  <inkml:trace contextRef="#ctx0" brushRef="#br0" timeOffset="96257.931">30971 10780 0,'0'0'0,"0"0"15,0 0-15,0 0 16,3-30 0,0 27-16,3 0 15,0 0-15,-4 3 16,-2 0 0,0 0-16,0 0 15,-20 77 1,8-33-16,6-2 15,12-4 1,26 7-16,31-7 16,11-14-16,-3-18 15,12-21 1,8-23-16,10-25 16,0-14-1</inkml:trace>
  <inkml:trace contextRef="#ctx0" brushRef="#br0" timeOffset="96866.972">30426 9791 0,'0'0'0,"0"0"16,0 0-16,0 0 15,0 0 1,0 0-16,0 0 16,33-21-1,14 16-15,12-1 16,0 0-16,-8 3 16,-19-3-1,-8 3-15,-9-3 16,-9-3-1,-3 9-15,-3-6 16,0 6-16,0 0 16,0 0-1,0 0-15,-18-47 16,15 38 0,3 3-16,0-3 15,0 9 1,3 0-16,-3 0 15,0 0-15,18 15 16,-9 3 0,-1 11-16,-2 1 15,-3-1 1,-3-2 0</inkml:trace>
  <inkml:trace contextRef="#ctx0" brushRef="#br0" timeOffset="97060.917">31255 10205 0,'0'0'0,"0"0"0,0 0 15,0 0-15,0 0 16,0 0-1,0 33-15,3-21 16</inkml:trace>
  <inkml:trace contextRef="#ctx0" brushRef="#br0" timeOffset="97165.68">31400 10250 0,'0'0'0,"0"0"0,0 0 15,0 0 1,0 0-16,18 50 15</inkml:trace>
  <inkml:trace contextRef="#ctx0" brushRef="#br0" timeOffset="97304.459">31717 10333 0,'0'0'0,"0"0"15,0 0-15,0 0 16,44 32-1,-20-17-15</inkml:trace>
  <inkml:trace contextRef="#ctx0" brushRef="#br0" timeOffset="97865.569">32288 10129 0,'0'0'0,"0"0"0,0 0 16,0 0 0,0 0-16,0 0 15,27-39 1,-21 33-16,0 0 16,-3 6-1,-1-3-15,1 3 16,-3 0-1,0 0-15,0 0 16,-11 92 0,-7-9-16,0 12 15,9-18-15,6-18 16,6-9 0,6-17-16,6-1 15,3-14 1,5 0-16,10-15 15,14-18-15,10-18 16,5-29 0,3-33-16,-9-2 15,-15 20 1,-11 15-16,-15 29 16,-6 9-1,-6 10-15,-3 14 16,0 0-16,0 0 15,-39 62 1,19 9-16,8 0 16,6-3-1,6-15-15,3 12 16,3 3-16</inkml:trace>
  <inkml:trace contextRef="#ctx0" brushRef="#br0" timeOffset="98317.678">32877 10774 0,'0'0'0,"0"0"0,0 0 16,-18 26 0,7 25-16,-7 14 15,0-3 1,3-12-16,3-8 15,4-19 1,2 1-16,0-9 16,0-9-16,3 3 15,0-9 1,0-3-16,3-9 16,6-12-16,18-53 15,26-26 1,24-13-16,-9 45 15,-24 27 1,-14 23-16,-6 12 16,-6 6-1,-4 6-15,-2 3 16,-3 0 0,-6-6-16,-18 35 15,-17-5-15,-9-6 16,2-9-1,10-10-15,8-2 16,9 0 0</inkml:trace>
  <inkml:trace contextRef="#ctx0" brushRef="#br0" timeOffset="98858.203">32241 9874 0,'0'0'0,"0"0"0,0 0 16,-27-38 0,27 35-16,6-6 15,9 0-15,8 3 16,13 0 0,5 0-16,-2 0 15,-6 3 1,-10 0-16,-8-3 15,-9 0-15,-6-2 16,-6-4 0,0 3-16,0-9 15,0 6 1,3 3-16,0 0 16,3 1-1,6 8-15,6-6 16,6 6-16,3 0 15,-4 6 1,-2 8 0,-6 4-16,-12 9 15,-21 23-15,-26 27 16</inkml:trace>
  <inkml:trace contextRef="#ctx0" brushRef="#br0" timeOffset="99631.898">33129 9649 0,'0'0'0,"0"0"0,0 0 16,0 0 0,47 9-16,-8-6 15,2 0 1,1-3-16,-10 0 16,-8 0-1,-6 0-15,-7 0 16,-2 0-16,-3 0 15,0 3 1,0 3-16,3 9 16,0 17-1,3 27-15,2 36 16,10 26-16,-3 21 16,-9 9-1,-6 3-15,-3-21 16,0-17-1,2-1-15,4-14 16,3-12 0,0-21-16,-3-15 15,-9-6 1,-18 4-16,-88 49 16,-96 36-16</inkml:trace>
  <inkml:trace contextRef="#ctx0" brushRef="#br0" timeOffset="103419.948">22407 12085 0,'0'0'0,"0"0"16,0 0-16,0 0 16,0 0-1,0 0-15,47 50 16,-17-12-16,2 1 15,4 11 1,5 15-16,-2-8 16,2-4-1,-3-3-15,13 1 16,20-1-16,9 0 16,-12-14-1,-6-7-15,-6-8 16,3-3-1,10-1-15,8-2 16,2-3 0,-7 0-16,-7 3 15,-6 2-15,9 4 16,0 6 0,3-3-16,6 2 15,-3 1 1,-9-9-16,-9 5 15,1-5-15,5-9 16,6 9 0,9-4-16,0-2 15,-9-6 1,6-12-16,24-6 16,8-8-1,-2-1-15,-15 3 16,-12 0-16,-3 13 15,3-1 1,5 0 0,7 0-16,3-3 15,3-3-15,8 0 16,19-14 0,-22-1-16,-20 9 15,-17 9-15,-7 3 16,-3 3-1,3 3-15,6 0 16,4 0 0,-1 0-16,-3 3 15,6 6 1,3 3-16,-3 9 16,-3-3-1,-3 14-15,-2 10 16,-10-4-16,-9-2 15,-5-7 1,-7-8-16,-8-3 16,-3-7-1,-3-2-15,-3-3 16,-3-6 0,-1 0-16,-2 0 15,0 0-15,3-6 16,3-5-1,3-10-15,3 0 16,2-6-16,4-2 16,-3-4-1,2-2-15,10-1 16,5-5 0,4-4-16,2-2 15,4 3 1,-7 5-16,-2 10 15,-1 2 1,0 0-16,7 4 16,2 2-16,7 6 15,8-3 1,0 1-16,6-4 16,9 6-1,0 3-15,3 0 16,-6 7-16,-3 5 15,-3 0 1,6-6-16,6 6 16,12-6-1,2 0-15,-5 0 16,-3 0 0,-3 3-16,0-3 15,3 6-15,-9-6 16,-6 0-1,6 3-15,-3 0 16,6 0 0,2-3-16,1 1 15,-12-1 1,-5 0-16,-4 6 16,6 6-16,0-6 15,0 0 1,6 0-16,-9-6 15,-3 6 1,-3 0-16,7 0 16,5 0-16,6 0 15,3-6 1,-6 3-16,-3 0 16,3 6-1,0 0-15,3-6 16,-3-3-1,-6 3-15,-6 3 16,6 0 0,9 3-16,15-9 15,20-12 1,-11-2-16,-1-4 16,28-15-16,2 1 15,-23-7 1,-25 1-16,-8 3 15</inkml:trace>
  <inkml:trace contextRef="#ctx0" brushRef="#br0" timeOffset="105611.635">23185 9247 0,'0'0'0,"0"0"15,0 0-15,0 0 16,0 0-1,0 0-15,39-21 16,-19 15 0,4 0-16,0 3 15,-4 12 1,1 12-16</inkml:trace>
  <inkml:trace contextRef="#ctx0" brushRef="#br0" timeOffset="117104.366">29793 12597 0,'0'0'0,"0"0"0,-3 29 0,-9 33 0,-15 57 15,6 8 1,-2-6-16,2-26 15,9-30 1,3-20-16,6-19 16,0-8-16,3-12 15,0 3 1</inkml:trace>
  <inkml:trace contextRef="#ctx0" brushRef="#br0" timeOffset="117467.999">29757 12762 0,'0'0'0,"0"0"0,0 0 16,0 0-16,0 0 15,0 0 1,9-35-16,6 26 15,5 0 1,7-3-16,3 6 16,-1 6-16,4 0 15,-4 6 1,1 6-16,-12 3 16,-12-3-16,-6-12 15,-15 35 1,-6-5-16,-8 5 15,-1-8 1,3 0-16,7-10 16,5 1-1,3-9-15</inkml:trace>
  <inkml:trace contextRef="#ctx0" brushRef="#br0" timeOffset="117779.712">30743 12786 0,'0'0'0,"0"0"0,0 0 16,-39 21 0,-14 11-16,-24 25 15,-3 5 1,15-12-16,15-9 16,11-8-1,10-3-15,5-4 16</inkml:trace>
  <inkml:trace contextRef="#ctx0" brushRef="#br0" timeOffset="118194.934">30420 12848 0,'0'0'0,"0"0"15,0 0-15,0 0 16,-15-35 0,12 35-16,0-3 15,0 0 1,0 0-16,1 0 16,-1 0-1,0 0-15,0 0 16,0-3-16,0 0 15,0 0 1,0 6-16,0-3 16,0 0-1,0 3-15,3 0 16,0 0 0,0 0-16,30 18 15,17 15-15,30 17 16,3 15-1,-12-3-15,-9 3 16,-6 3-16</inkml:trace>
  <inkml:trace contextRef="#ctx0" brushRef="#br0" timeOffset="118661.612">31157 12736 0,'0'0'0,"0"0"0,0 0 16,0 0 0,-12 38-16,-8 45 15,-7 24 1,0 11-16,10-23 16,8-18-1,0-21-15,3-12 16,3-11-16</inkml:trace>
  <inkml:trace contextRef="#ctx0" brushRef="#br0" timeOffset="119078.959">30915 12842 0,'0'0'0,"0"0"15,0 0-15,0 0 16,0-29 0,8 11-16,7-6 15,6-5 1,11 2-16,13 3 15,-1 10 1,-2 2-16,-4 12 16,1 9-1,-1 5-15,-5 7 16,-10 6-16,-8-1 16,-9 4-1,-9 8-15,-9 1 16,-8 5-16,-10-11 15,-6-9 1,-5-4-16,-9 1 16</inkml:trace>
  <inkml:trace contextRef="#ctx0" brushRef="#br0" timeOffset="133594.806">22105 8971 0,'0'0'0,"0"0"0,0 0 0,0 0 0,0 0 16,41-23-16,-20 20 16,0-3-1,2 0-15,4 0 16,2 0-1,4 6-15,5-6 16,4 6 0,-1-6-16,4 3 15,-7-3-15,1 0 16,-4 1 0,-2-1-16,-4 0 15,-2 6 1,3-6-16,2 6 15,1 0 1,2 0-16,7 0 16,-1 0-16,-2 0 15,-7 0 1,1 0-16,-4 0 16,1 0-1,0 0-15,2 0 16,7-6-1,8 0-15,3-9 16,4 3-16,-4 6 16,-3-3-1,-2 1-15,-4-1 16,-2 9 0,-1-6-16,1 0 15,5 3-15,6-3 16,4 0-1,-1 0-15,3 0 16,-5 0 0,-7 0-16,-3 3 15,-2 1 1,-1-1-16,4 3 16,-4 3-1,4-1-15,-1-2 16,4 0-16,5 0 15,-3 0 1,-2 0-16,-7-2 16,4 2-1,-4 0-15,4 0 16,5 0-16,0-3 16,-2 3-1,2-3-15,0 0 16,-2 0-1,-4 0-15,1-3 16,-1 0 0,4 0-16,2 6 15,3-6-15,1 6 16,2-6 0,0 0-16,-6 0 15,-2-3 1,-1 9-16,1-6 15,2 6 1,3 0-16,7 6 16,-1-6-16,6-6 15,0 1 1,-6-1-16,-2-3 16,-7 3-1,-2 0-15,-1 0 16,-3 6-16,1 0 15,-7 0 1,-5 0-16,-6 0 16,-7 0-1</inkml:trace>
  <inkml:trace contextRef="#ctx0" brushRef="#br0" timeOffset="142908.543">24615 8649 0,'0'0'0,"0"0"0,0 0 0,0 0 0,0 0 0,0 0 16,0 0 0,0 0-16,0 0 15,0 0 1,0 0-16,0 0 15,0 0 1,0 0-16,0 0 16,33 35-16,-28-26 15,4 0 1,0 0-16,0 9 16,0-3-1,0-4-15,0 7 16,0-3-1,2-3-15,1 0 16,0-4-16,-3-2 16,3 0-1,-3 0-15,0 0 16,0 3 0,-1-6-16,1 0 15,0 0 1,3 0-16,0-3 15,3 0 1,-1 0-16,1 0 16,-3 0-16,0 0 15,0-3 1,0 0-16,-1 0 16,1 0-1,3-6-15,3 3 16,0 0-16,-1-3 15,4-2 1,-3-1-16,-3 6 16,-1 0-1,-2 0-15,0 0 16,-3 0 0,6-3-16,0 3 15,-1 0-15,4 3 16,-3-2-1,0-1-15,0 3 16,-1 0 0,-2-3-16,0 6 15,0 0 1,3 0-16,0 0 16,-1 0-16,4 6 15,-3-6 1,0 0-16,-1 3 15,1 0 1,0 0-16,0 3 16,0-1-16,-3 1 15,-1 0 1,1 6-16,-3-6 16,0 3-1,0-3-15,-3 0 16,0 3-1,0-6-15,-3 0 16,3-1-16,-4-2 16,1 0-1,3-2-15,3-4 16,3-3 0,0-3-16,0 6 15,0-3 1,-1-3-16,1 6 15,0-3-15,3 1 16,0 2 0,2-3-16,-2 3 15,0 0 1,0 0-16,-3 6 16,0 0-16,-1 0 15,1 0 1,0 0-16,0 0 15,0 0 1,0 6-16,-1-6 16,1 6-1,0-6-15,0 6 16,0 0-16,0 0 16,-3-3-1,-1 0-15,4 0 16,-3-1-1,-3-2-15,0 0 16,3 0 0,-3 0-16,3 0 15,0-2-15,-1-4 16,1 0 0,0-3-16,0-3 15,0 6 1,-3-3-16</inkml:trace>
  <inkml:trace contextRef="#ctx0" brushRef="#br0" timeOffset="150664.451">23866 7367 0,'0'0'0,"0"0"0,0 0 0,0 0 0,0 0 16,0 0-1,0 0-15,0 0 16,0 0 0,0 0-16,-30 33 15,24-15 1,1-4-16,-1 4 15,0 3-15,-3 0 16,0-4 0,0 10-16,-3 0 15,0-4 1,1 4-16,-1-9 16,-3 2-16,3-8 15,0 0 1,-3-3-16,-2-3 15,-7 0 1,-14 0-16,-10 6 16,-5-6-16,3-1 15,5-2 1,1-3-16,-4-5 16,1-4-1,-9 3-15,-12-6 16,-3 0-1,-3-3-15,11 0 16,7 1-16,12-1 16,5 6-1,4-3-15,2-6 16,7 4 0,-4-10-16,0-3 15,1-2 1,-1-4-16,1-5 15,5-1 1,6 7-16,6-7 16,3 7-16,3-4 15,4 1 1,4-1-16,4-2 16,6-1-1,6 1-15,3-1 16,-1 1-1,7 5-15,6-5 16,2 5-16,4-2 16,5-1-1,9 6-15,4 4 16,-1 2 0,0 3-16,-6 1 15,-8 8-15,-4 6 16,-5 6-1,-6 0-15,2 6 16,4 3 0,8 3-16,4 14 15,8 4 1,0 2-16,-6 1 16,1 5-1,-7 4-15,-2-7 16,-7 1-16,-2-4 15,-3 10 1,-4-1-16,-2 10 16,-6-4-1,-3 3-15,-3-5 16,-4-7 0,-2-5-16,0-10 15,0-8-15,3 3 16,0-3-1</inkml:trace>
  <inkml:trace contextRef="#ctx0" brushRef="#br0" timeOffset="151139.665">23295 6864 0,'0'0'0,"0"0"15,0 0-15,0 0 16,0 0 0,0 0-16,0 0 15,38-44-15,24 5 16,24-23-1,0 9-15,-12 9 16,-9 17 0,-15 3-16,-8 9 15,-7-2 1,-8 8-16,-6 3 16,-3 0-16,-1 0 15</inkml:trace>
  <inkml:trace contextRef="#ctx0" brushRef="#br0" timeOffset="151589.798">24301 6219 0,'0'0'0,"0"0"0,0-38 16,0 26 0,0-3-16,-3 3 15,0 0 1,0 3-16,0 1 15,3-1-15,0 3 16,0 6 0,0 0-16,0 0 15,0 0 1,0 0-16,0 0 16,-6 83-1,3-45-15,0 1 16,1-1-16,2-5 15,0 5 1,0-2-16,-3 23 16,-3 24-1</inkml:trace>
  <inkml:trace contextRef="#ctx0" brushRef="#br0" timeOffset="167927.228">29254 8252 0,'0'0'0,"0"0"0,0 0 0,0 0 0,0 0 16,0 0-16,0 0 15,0 0 1,0 0-16,0 0 16,0 0-1,0 0-15,0 0 16,0 0-16,0 0 15,0 0 1,0 0-16,0 0 16,0 0-1,0 0-15,0 0 16,0 0 0,0 0-16,0 0 15,0 0-15,0 0 16,0 0-1,0 0-15,0 0 16,0 0 0,0 0-16,0 0 15,29-6 1,-5 9-16,6 0 16,-1 0-16,-5-3 15,0 3 1,-4 3-16,1 0 15,3 12 1</inkml:trace>
  <inkml:trace contextRef="#ctx0" brushRef="#br0" timeOffset="168369.997">29899 8187 0,'0'0'0,"0"0"0,0 0 15,0 0-15,0 33 16,-3 23-1,-3 33-15,-3 14 16,-2 13 0,-1-13-16,3-23 15,0-24-15,6-17 16,3-12 0</inkml:trace>
  <inkml:trace contextRef="#ctx0" brushRef="#br0" timeOffset="168776.806">29955 8205 0,'0'0'0,"0"0"0,0 0 15,0 0 1,0 0-16,0 0 16,0 0-1,0 0-15,0 0 16,42-18-16,-7 18 16,10 12-1,-1 0-15,-5 9 16,-13-1-1,-11 4-15,-12 0 16,-12 2 0,-26 13-16,-13 2 15,-2-5-15,8-10 16,10-5 0,8-12-16,9-3 15,7-3 1</inkml:trace>
  <inkml:trace contextRef="#ctx0" brushRef="#br0" timeOffset="169086.873">30769 8220 0,'0'0'0,"0"0"0,0 0 0,-65 50 16,-9 0-1,-12 9-15,-2-2 16,11-1-1,0-9-15,20-14 16,22-15 0,14-1-16</inkml:trace>
  <inkml:trace contextRef="#ctx0" brushRef="#br0" timeOffset="169304.356">30317 8163 0,'0'0'0,"0"0"16,0 0-16,0 0 15,29 18 1,-5 24-16,8 17 16,4 6-1,11 12-15,4-21 16,5-17-1,0-1-15,0-11 16</inkml:trace>
  <inkml:trace contextRef="#ctx0" brushRef="#br0" timeOffset="169704.406">30947 8258 0,'0'0'0,"0"0"0,0 0 16,0 0-16,0 0 16,0 0-1,0 0-15,3 50 16,-9 24 0,-3 6-16,-6 27 15,1-9 1,2-21-16,0-21 15,3-18-15,0-5 16,3-7 0,0-8-16</inkml:trace>
  <inkml:trace contextRef="#ctx0" brushRef="#br0" timeOffset="170235.338">30980 8226 0,'0'0'0,"0"0"15,0 0-15,0 0 16,0 0-16,0 0 16,0 0-1,-30-27-15,24 27 16,0-6 0,3 0-16,0 0 15,0 3 1,3-3-16,0-3 15,0 9 1,0 0-16,0 0 16,30-38-16,-15 35 15,2 3 1,13 0-16,6 6 16,2 0-16,4 3 15,-7 9 1,-8-4-16,-13 10 15,-8 0 1,-12 8-16,-32 21 16,-24 21-1,-6-5-15,9-1 16,2-3 0</inkml:trace>
  <inkml:trace contextRef="#ctx0" brushRef="#br0" timeOffset="177352.574">17501 8391 0,'0'0'0,"0"0"0,0 0 0,0 0 0,0 0 15,0 0 1,-20-38-16,17 32 16,0-3-16,-3 3 15,3 3 1,0 0-16,0-3 16,0 6-16,0 0 15,3 0 1,0 0-16,0 0 15,3 0 1,0 0-16,-3 0 16,0 0-1,24 9-15,-7-9 16,10 0-16,6 0 16,2 0-1,4 3-15,-4-3 16,-2 0-1,2-3-15,4-6 16,2 3 0,-2-5-16,-1-1 15,-2 3-15,-4-3 16,-2 6 0,-4 3-16,-5 0 15,0 0 1,0 0-16,-1 0 15,1 0 1,0 0-16,-4-3 16,-2 6-1,-3 0-15,0 0 16,-3 0-16,0 6 16,-3-3-1,0 0-15,0 0 16,-4-3-1,1 0-15,-3 0 16,0 0 0,0 0-16,0 0 15,0 0-15,-85 9 16,40-6 0,-11 9-16,-3-6 15,-3 0 1,-9 6-16,-4 2 15,13 1 1,15-3-16,11-6 16,10 0-16,5-6 15,6 0 1,6 0-16,3 0 16,1 0-1,2 0-15,3 0 16,0 0-16,0 0 15,0 0 1,59-9-16,-15 3 16,15-3-1,9-6-15,1 1 16,8-1 0,-3 0-16,-9 6 15,-15 3-15,-9 0 16,-8 3-1,-9 3-15,-1 0 16,-8 0 0,-3 0-16,-3 0 15,-3 0 1,-3 0-16,-3 0 16,0 0-16,0 0 15,0 0 1,-98 9-16,45-6 15,-9-3 1,-1-3-16,1-3 16,6 3-16,0-6 15,5 4 1,10-1-16,8 3 16,10 0-1,5 0-15,9 3 16,6 0-1,3 0-15,0 0 16,0 0-16,0 0 16,89-18-1,-42 18-15,1 0 16,5-6 0,6 6-16,3-6 15,-5 0 1,-16 3-16,-11 0 15,-13 0-15,-5 3 16,-6 0 0,-3 3-16,0 0 15,0 0 1</inkml:trace>
  <inkml:trace contextRef="#ctx0" brushRef="#br0" timeOffset="188785.792">4950 10419 0,'0'0'0,"0"0"0,0 0 15,0 0-15,0 0 16,0 0 0,0 0-16,0 0 15,0 0-15,0 0 16,0 0 0,0 0-16,0 0 15,0 0 1,29-21-16,-23 21 15,0 0 1,6-3-16,-6 0 16,6 0-16,-6 3 15,5 0 1,-5 0-16,6 0 16,0 0-1,6 0-15,0-3 16,5 0-16,7-3 15,-1 0 1,-5 0-16,0 6 16,-6 6-1,-1-6-15,1 6 16,0-3 0,6 0-16,-1-6 15,7-6-15,-1 3 16,1 0-1,0-3-15,-7 1 16,1-1 0,0 3-16,-7 6 15,1-6 1,0 6-16,0-6 16,0 6-1,-1-3-15,1 0 16,6 0-16,-7 0 15,1 0 1,-6 0-16,6 0 16,0 3-1,-1 0-15,1 0 16,6 0-16,-6 0 16,5 0-1,-5 0-15,6 0 16,-1 0-1,1-6-15,0 6 16,-1-6-16,-5 6 16,6 0-1,-6 0-15,-1 0 16,1 0 0,6 0-16,0-6 15,-1 1 1,-5 2-16,0 0 15,-1 0 1,1 0-16,-6 3 16,0 0-16,0 0 15,0 0 1,-1 3-16,1 0 16,0 3-1,0-1-15,0 7 16,6 9-16,-7-3 15,1-3 1,6-1-16,-6 1 16,0 0-1,5-3-15,-5 0 16,12-3 0,0-4-16,5-2 15,7 0 1,-1 0-16,1-3 15,-1 0 1,-5 0-16,-6 3 16,-1-3-16,1 0 15,-6 0 1,0 6-16,-1-6 16,-5 6-16,6-6 15,-6 6 1,6-6-16,-1 6 15,1-6 1,0 0-16,0 0 16,-1 0-1,1 0-15,-6 0 16,6 0-16,-6 0 16,5 3-1,1-3-15,0 0 16,6 0-1,5-3-15,1-3 16,-1 0 0,-5 6-16,0-6 15,-7 6-15,1 6 16,-6-6 0,6 6-16,-6-6 15,-1 6 1,7-3-16,-6-3 15,6 0 1,0 0-16,-7 0 16,7 0-16,0 0 15,6 0 1,5 0-16,13-3 16,5-3-1,6-12-15,7 9 16,-7-2-1</inkml:trace>
  <inkml:trace contextRef="#ctx0" brushRef="#br0" timeOffset="196925.002">5850 10448 0,'0'0'0,"0"0"0,0 0 0,0 0 15,0 0-15,0 0 16,0 0-1,0 0-15,0 0 16,0 0 0,0 0-16,0 0 15,11-29-15,-11 26 16,0-3 0,0 6-16,0-6 15,0 6 1,0 0-16,0 0 15</inkml:trace>
  <inkml:trace contextRef="#ctx0" brushRef="#br0" timeOffset="-202698.694">14266 9836 0,'0'0'0,"0"0"0,0 0 0,0 0 15,0 0 1,0 0-16,-3-33 16,6 33-1,0-6-15,0 6 16,0 0-16,-3 0 15,0 0 1,0 0-16,11 98 16,-14-30-1,-5 9-15,-4 6 16,-6-6 0,6-12-16,3-18 15,6-17-15,6-13 16,3-5-1,6-3-15</inkml:trace>
  <inkml:trace contextRef="#ctx0" brushRef="#br0" timeOffset="-202287.444">14654 9797 0,'0'0'0,"0"0"0,0 0 16,0 0-16,0 0 15,0 0 1,0 0-16,0 0 16,0 0-1,0 0-15,0 0 16,-33 65 0,12-3-16,1 15 15,-1-6 1,6-9-16,6-11 15,6-13 1,6-11-16,6-9 16,3-10-16</inkml:trace>
  <inkml:trace contextRef="#ctx0" brushRef="#br0" timeOffset="-201554.626">14932 9895 0,'0'0'0,"0"0"15,0 0-15,0 0 16,0 0 0,0 0-16,0 0 15,0 0-15,0 0 16,0 0 0,-12-30-16,12 27 15,0 3 1,0 0-16,0 0 15,0 0 1,0 0-16,-12 77 16,0-30-16,-3 7 15,4 2 1,2 0-16,3-8 16,3-4-1,6-6-15,3 1 16,6-7-1,-1-2-15,4-3 16,-3-7-16,0-8 16,0 0-1,-3-12-15,0 0 16,-1 0 0,-8 0-16,0 0 15,57-32-15,-34 5 16,1-12-1,0-5-15,-7-3 16,-5 2 0,-3-2-16,-3 3 15,3-1 1,3-5-16,3 2 16,-1 1-16,-2 6 15,0 8 1,-3 9-16,-3 16 15,0 5 1,0 6-16</inkml:trace>
  <inkml:trace contextRef="#ctx0" brushRef="#br0" timeOffset="-201096.048">15254 10146 0,'0'0'0,"0"0"16,0 0-16,24-35 16,-3 32-1,3 6-15,5 9 16,7 17-16,8 19 15,-2 11 1,-4-3-16,-8-6 16,-10-17-1,-5-4-15,-6-14 16,-3-3 0,-3-6-16,0 0 15,3-6-15,3-3 16</inkml:trace>
  <inkml:trace contextRef="#ctx0" brushRef="#br0" timeOffset="-200887.623">15740 10262 0,'0'0'0,"-6"-33"16,3 21-16,0 0 16,-3 7-16,0 5 15,6 0 1,-53 44-16,-12 18 15,-9 12 1,-9-6-16,18-3 16,29-14-1,27-19-15,12-14 16</inkml:trace>
  <inkml:trace contextRef="#ctx0" brushRef="#br0" timeOffset="-200487.534">15838 9815 0,'0'0'0,"0"0"0,0 0 15,0 0-15,17 47 16,-14 9-1,-6 33-15,-5 18 16,-1 2 0,3-17-16,3-24 15,3-18-15,3-14 16,3-12 0,3-1-16</inkml:trace>
  <inkml:trace contextRef="#ctx0" brushRef="#br0" timeOffset="-200219.543">16101 9791 0,'0'0'0,"0"0"0,0 0 15,-3 36 1,-3 17-16,-6 36 16,1 8-1,2-2-15,3-12 16,3-21-16,3-18 16,6-5-1,3-6-15,2-1 16</inkml:trace>
  <inkml:trace contextRef="#ctx0" brushRef="#br0" timeOffset="-199738.253">16154 9605 0,'0'0'0,"0"0"0,0 0 15,15-33 1,9 21-16,3 3 16,-1 4-1,-2 2-15,-6 3 16,-4 3-16,-2 2 16,-6-2-1,-3 9-15,-3-12 16,0 0-1,-24 59-15,13-29 16,2-3 0,12-4-16,14 4 15,19 0 1,23-16-16,42-8 16,50-11-16</inkml:trace>
  <inkml:trace contextRef="#ctx0" brushRef="#br0" timeOffset="-198688.216">16616 10238 0,'0'0'0,"0"0"16,0 0-16,3-33 15,15 22 1,15-1-16,11-3 16,6 0-16,4 3 15,-7 1 1,-9 5-16,-8 6 16,-6 0-1,-7 0-15,-2 0 16,0 6-16,0 8 15,3 4 1</inkml:trace>
  <inkml:trace contextRef="#ctx0" brushRef="#br0" timeOffset="-198336.294">16533 10463 0,'0'0'0,"0"0"0,0 0 15,0 0 1,0 0-16,0 0 15,0 0 1,15-36-16,30 25 16,20-1-1,12 3-15,6-3 16,-7 0-16,4 0 16,3 6-1,-12 9-15,-6 6 16</inkml:trace>
  <inkml:trace contextRef="#ctx0" brushRef="#br0" timeOffset="-197466.608">17747 9986 0,'0'0'0,"0"0"0,0 0 16,0 0-1,-9-32-15,9 26 16,0 3-1,0 0-15,0 0 16,0 0 0,0 3-16,0 0 15,0 0-15,0 0 16,-26 86 0,8-30-16,0 12 15,9-9 1,6 4-16,6-16 15,9-3 1,6 1-16,2-7 16,-2-8-1,0-9-15,0-7 16,-3-5-16,-4-6 16,1-6-1,6-9-15,9-14 16,8-25-1,-2-17-15,-1-9 16,-2 6-16,-1 6 16,-5 3-1,-6 12-15,-9 17 16,-3 7 0,-3 8-16,0 3 15,-3 3-15,0 12 16,0 0-1,0 0-15,0 0 16,-21 89 0,6-6-16,0 20 15,6-5 1,6-21-16,6-15 16,9 3-1,12-8-15,9-7 16</inkml:trace>
  <inkml:trace contextRef="#ctx0" brushRef="#br0" timeOffset="-196868.517">18256 10348 0,'0'0'0,"0"0"0,0 0 16,0 0-16,0 0 16,0-33-1,3 18-15,3-3 16,0-5-1,6-7-15,0 1 16,0 2-16,-4 9 16,1 12-1,-3 3-15,-6 3 16,0 0 0,30 33-16,-9 5 15,5 16-15,4-4 16,2 0-1,1-11-15,-3-13 16,-10-8 0,-8-3-16,-6-12 15,0 0 1,0 0-16,0-6 16,6-9-1</inkml:trace>
  <inkml:trace contextRef="#ctx0" brushRef="#br0" timeOffset="-196672.035">18712 10060 0,'0'0'0,"0"0"0,0 0 16,-29 15-1,-16 27-15,-20 41 16,-3 5-1,9-11-15,14 0 16,7-3 0</inkml:trace>
  <inkml:trace contextRef="#ctx0" brushRef="#br0" timeOffset="-195688.868">18774 10001 0,'0'0'0,"0"0"0,0 0 16,0 0-16,0 0 16,0 0-1,30-9-15,-15 30 16,-1 12 0,-5 35-16,-12 23 15,-14 31 1,-19 20-16,-8-9 15,-4-12-15</inkml:trace>
  <inkml:trace contextRef="#ctx0" brushRef="#br0" timeOffset="-195155.442">17664 9924 0,'0'0'0,"0"0"16,0 0-16,-3-29 15,-3 20 1,-6 9-16,12 0 16,-41 18-1,-3 23-15,-4 30 16,4 27-16,17 23 15,24-23 1,21-1-16,32 10 16,24 8-1</inkml:trace>
  <inkml:trace contextRef="#ctx0" brushRef="#br0" timeOffset="-194625.485">19245 10217 0,'0'0'0,"0"0"16,0 0-16,0 0 15,0 0 1,0 0-16,-6 51 16</inkml:trace>
  <inkml:trace contextRef="#ctx0" brushRef="#br0" timeOffset="-194004.299">19719 9880 0,'0'0'0,"0"0"16,0 0-16,0 0 15,-36 24-15,-14 35 16,-12 30 0,11 14-1,19 4-15,20-21 16,21-4-16,11 7 16</inkml:trace>
  <inkml:trace contextRef="#ctx0" brushRef="#br0" timeOffset="-193261.66">19887 9924 0,'0'0'0,"0"0"16,0 0-16,0 0 16,0 0-16,0 0 15,0 0 1,0 0-16,0 0 16,0 0-1,-6 33-15,-2-1 16,-4 13-1,0 5-15,0 15 16,3 3 0,3-11-16,3-10 15,3-3-15,0-5 16,3-7 0,0-5-16,3-3 15,3-4 1,0-8-16,0 0 15,0 0-15,0-9 16,-1-3 0,-8 0-16,39-21 15,-10 0 1,4-11-16,-3-10 16,-4-11-16,4-9 15,-3-3 1,-4 0-16,-5 9 15,-6 11 1,-6 13-16,-3 2 16,-3 3-1,0 13-15,0 14 16,0 0 0</inkml:trace>
  <inkml:trace contextRef="#ctx0" brushRef="#br0" timeOffset="-192456.08">20278 10238 0,'0'0'0,"0"0"0,0 0 16,0 0-16,0 0 16,0 0-1,0 0-15,-9-33 16,12 22 0,3 5-16,6-9 15,3 9-15,5-6 16,7 12-1,6 6-15,2 6 16,1 9 0,-4 11-16,-2 7 15,-9-1 1,-4-2-16,-5-10 16,-3-2-1,-3-9-15,-3 5 16,-3-2-16,0-6 15</inkml:trace>
  <inkml:trace contextRef="#ctx0" brushRef="#br0" timeOffset="-192156.422">20737 10016 0,'0'0'0,"0"0"15,0 0-15,0 0 16,0 0 0,-53 53-16,-12-5 15,-15 23-15,0 12 16,18-21-1,17-6-15,18-18 16,10-5 0,11-6-16,6 5 15</inkml:trace>
  <inkml:trace contextRef="#ctx0" brushRef="#br0" timeOffset="-191420.101">20696 9797 0,'0'0'0,"0"0"0,0 0 16,0 0 0,0 0-16,0 0 15,0 0-15,0 0 16,0 0-1,0 0-15,35-24 16,-23 30 0,3 3-16,2 0 15,4 15 1,3-4-16,0 19 16,-7 5-16,-5 10 15,-9 2 1,-9 27-16,-3 5 15,0 1 1,1 12-16,-1 5 16</inkml:trace>
  <inkml:trace contextRef="#ctx0" brushRef="#br0" timeOffset="-188438.361">14819 11369 0,'0'0'0,"0"0"0,0 0 16,0 0-16,0 0 15,0 0 1,33-24-16,-6 9 15,8 9 1,9-3-16,10 3 16,8 0-1,3 0-15,-6 6 16,-8-5 0,-10 5-16,-5 0 15,-7 0-15,1 5 16,-1 4-1,1 3-15</inkml:trace>
  <inkml:trace contextRef="#ctx0" brushRef="#br0" timeOffset="-188107.674">14716 11635 0,'0'0'0,"0"0"0,0 0 15,0 0-15,0 0 16,35-33-1,-5 24-15,8 1 16,13-4-16,11 6 16,21-3-1,8 6-15,-8 0 16,-12 3 0,3-3-16,6 0 15</inkml:trace>
  <inkml:trace contextRef="#ctx0" brushRef="#br0" timeOffset="-186957.276">15995 11102 0,'0'0'0,"0"0"0,0 0 15,0 0 1,0 0-16,0 0 15,0 0 1,0 0-16,0 0 16,0 0-16,-39 42 15,-8 61 1,-10 13-16,4-4 16,18-23-1,17-24-15,3-15 16,3-5-1</inkml:trace>
  <inkml:trace contextRef="#ctx0" brushRef="#br0" timeOffset="-186323.613">16208 11306 0,'0'0'0,"0"0"16,0 0-16,6-35 16,0 17-16,-1 6 15,-2 0 1,0 4-16,0-4 15,-3 12 1,0-6-16,-3 6 16,3 0-1,0 0-15,0 0 16,-56 83-16,27-21 16,5-6-1,6-9-15,6-8 16,6-7-1,3-2-15,3-9 16,3 5 0,3-8-16,6 9 15,3-9 1,3-1-16,2-8 16,7-9-16,3 0 15,5-3 1,7-12-16,2-11 15,0-1 1,-2-5-16,-7-13 16,-5 1-16,-9 5 15,-9-5 1,-4 0-16,-2 11 16,-3 0-1,3 7-15,6-4 16,12 12-1,11 4-15</inkml:trace>
  <inkml:trace contextRef="#ctx0" brushRef="#br0" timeOffset="-185938.659">16714 11386 0,'0'0'0,"0"0"0,0 0 15,0 0 1,15-29-16,-6 26 15,-1 3 1,-8 0-16,39 38 16,-9-2-1,-1 2-15,1 1 16,-7-10-16,-2 1 16,-3-6-1,3-1-15,-1-2 16,10 3-1,5-4-15</inkml:trace>
  <inkml:trace contextRef="#ctx0" brushRef="#br0" timeOffset="-185751.643">17303 11336 0,'0'0'0,"0"0"16,0 0-16,-50 0 15,-10 33-15,-31 17 16,-4 15 0,12-9-16,0 9 15,18-8 1,24-1-16,11-9 16</inkml:trace>
  <inkml:trace contextRef="#ctx0" brushRef="#br0" timeOffset="-185174.245">17490 11191 0,'0'0'0,"0"0"0,0 0 15,0 0-15,0 0 16,0 0-1,0 0-15,0 0 16,-21-30 0,21 30-16,0 0 15,0 0-15,0 0 16,0 0 0,26 60-16,-11-10 15,-12 9 1,-9 6-16,-20 18 15,-25 24 1,-55 32-16,-39 18 16</inkml:trace>
  <inkml:trace contextRef="#ctx0" brushRef="#br0" timeOffset="-184157.147">17664 11120 0,'0'0'0,"0"0"0,0 0 15,-12-27-15,12 21 16,3 0 0,6 3-16,9-5 15,9-1 1,8-3-16,4 6 16,2 3-16,-2 0 15,-1 0 1,-8 0-16,-10 3 15,-2 0 1,-6 3-16,-3 0 16,-3 3-16</inkml:trace>
  <inkml:trace contextRef="#ctx0" brushRef="#br0" timeOffset="-184004.519">18013 11049 0,'0'0'0,"0"0"16,0 0-1,0 0-15,0 0 16,-32-9-16,8 18 16,-8 18-1,-4 14-15,1 24 16,-1 21 0</inkml:trace>
  <inkml:trace contextRef="#ctx0" brushRef="#br0" timeOffset="-183090.555">18617 11318 0,'0'0'0,"0"0"16,-29-26-16,5 20 15,-11 6 1,-25 23-16,-20 31 16,-8 17-1,2 11-15,35-10 16,28-19 0,17-6-16,15 3 15,20 13-15,22 5 16</inkml:trace>
  <inkml:trace contextRef="#ctx0" brushRef="#br0" timeOffset="-181980.25">18292 11937 0,'0'0'0,"0"0"0,0 0 16,0 0-16,0 0 16,0 0-1,0 0-15,0 0 16,0 0-1,-30-6-15,30 6 16,0 0 0,0 0-16,0 0 15,0 0-15,0 0 16,0 0 0,0 0-16,0 0 15,0 0 1,0 0-16,0 0 15,0 0 1,0 0-16,0 0 16,0 0-16,0 0 15,0 0 1,0 0-16,0 0 16,62 0-1,-44-6-15,0 3 16,-3-3-16,-1 0 15,1-6 1,6 0-16,3-5 16,5-7-1,13-12-15,2-2 16,-5 0 0,-1-1-16,1-5 15,-1-1 1,1-8-16,-1-3 15,-5 5-15,-7 10 16,-5 6 0,-6 2-16,-6 15 15,-3 3 1,-1 4-16,-2 5 16,0 6-1,3 11-15</inkml:trace>
  <inkml:trace contextRef="#ctx0" brushRef="#br0" timeOffset="-179724.879">18976 11484 0,'0'0'0,"0"0"0,0 0 16,0 0 0,-6-27-16,9 13 15,-3-10 1,0 6-16,0-3 16,0 10-16,-3 2 15,0 0 1,-3 3-16,0-3 15,0 9 1,0 0-16,6 0 16,-27 12-1,4 9-15,-10 11 16,-2 10 0,-4 5-16,-8 12 15,2-6-15,7-11 16,5 2-1,7-8-15,5-7 16,6-5 0,3 0-16,3-10 15,3 4-15,4-6 16,-1-9 0,3 3-16,0 0 15,0 3 1,0-3-16,0 0 15,3-1 1,-1 1-16,4 0 16,0 6-16,3-3 15,0-3 1,3 0-16,0 6 16,6-3-1,2-1-15,4-2 16,3-3-1,2 3-15,1 0 16,-1-6-16,1-6 16,3 0-1,-4-3-15,4-8 16,-1-1 0,4-9-16,-4 1 15,1-7 1,5-8-16,-5-1 15,-3-2-15,-1-6 16,1 5 0,-4-5-16,-2 2 15,-6 10 1,-6 8-16,-6 16 16,0 5-1,-1 6-15</inkml:trace>
  <inkml:trace contextRef="#ctx0" brushRef="#br0" timeOffset="-179164.301">19511 11564 0,'0'0'0,"0"0"15,0 0 1,0 0-16,0 0 16,21-36-1,-15 27-15,3 4 16,-3 2-1,0 3-15,-6 0 16,18 11 0,-10 16-16,4 3 15,0 8-15,3 1 16,0-1 0,-1 1-16,1-1 15,0 6 1,0-11-16,-3-9 15,-3-10-15,-3-2 16,-3-12 0,-1-6-16</inkml:trace>
  <inkml:trace contextRef="#ctx0" brushRef="#br0" timeOffset="-178855.859">19834 11549 0,'0'0'0,"0"0"0,0 0 15,0 0-15,0 0 16,0 0-16,0 0 16,0 0-1,0 0-15,0 0 16,0 0-1,-38 30-15,-13 23 16,-20 3 0,-6 9-16,12-20 15,9-7-15,17-14 16,19-6 0,11-10-16,9-2 15</inkml:trace>
  <inkml:trace contextRef="#ctx0" brushRef="#br0" timeOffset="-178074.415">19952 11297 0,'0'0'0,"0"0"0,0 0 16,0 0-1,0 0-15,0 0 16,-8-26-1,8 23-15,0 3 16,3 0 0,0 0-16,-3 0 15,0 0-15,29 24 16,-8-4 0,3 4-16,2 3 15,1 5 1,-1 1-16,-5-10 15,0 7 1,-3-3-16,-4-1 16,-2 4-16,-6-1 15,-3 1 1,-6 9-16,-9 11 16,-11 15-1,-16 6-15,-26 6 16,-9 18-1,-3-1-15</inkml:trace>
  <inkml:trace contextRef="#ctx0" brushRef="#br0" timeOffset="-176908.566">18582 12922 0,'0'0'0,"0"0"0,-30-32 16,24 23 0,3 3-16,6 0 15,9 0-15,18-6 16,14 6 0,12-3-16,1 3 15,2 1 1,6 5-16,-3 5 15,-9-2 1,-2 0-16,-16 9 16,-8 9-16</inkml:trace>
  <inkml:trace contextRef="#ctx0" brushRef="#br0" timeOffset="-176690.24">18514 13106 0,'0'0'0,"0"0"0,0 0 16,0 0-1,0 0-15,0 0 16,53 0 0,12-6-16,27 6 15,35 0 1,12 0-16,9-6 15,-11 12-15,-4 0 16</inkml:trace>
  <inkml:trace contextRef="#ctx0" brushRef="#br0" timeOffset="-176275.742">19742 12887 0,'0'0'0,"0"0"0,0 0 16,0 0-16,0 0 16,-17-36-1,20 24-15,2-2 16,4 2-1,6-3-15,3-3 16,-3 12 0,-3 3-16,-12 3 15,23 9-15,-8 24 16,0 17 0,3 18-16,-1-3 15,-2-6 1,6-2-16,0-10 15,-4-9-15,-2-8 16,3-3 0,-3-10-16,-3 7 15</inkml:trace>
  <inkml:trace contextRef="#ctx0" brushRef="#br0" timeOffset="-175989.055">20278 12807 0,'0'0'0,"0"0"0,0 0 15,-53 35-15,-6 19 16,-27 23-1,0-1-15,9-7 16,9-10 0,15-3-16,5-9 15,7-5 1,17-10-16,18-23 16,6-9-1</inkml:trace>
  <inkml:trace contextRef="#ctx0" brushRef="#br0" timeOffset="-175491.688">20231 12363 0,'0'0'0,"0"0"0,0 0 15,0 0-15,0 0 16,0 0-16,59-9 15,-6 6 1,9-3-16,-8 0 16,-10 6-1,-11-6-15,-13 6 16,-8 6-16,-6 0 16,-6 12-1</inkml:trace>
  <inkml:trace contextRef="#ctx0" brushRef="#br0" timeOffset="-175357.684">20553 12351 0,'0'0'0,"0"0"0,0 0 15,0 0-15,-44 33 16,-3 38 0,-4 26-16,4 16 15</inkml:trace>
  <inkml:trace contextRef="#ctx0" brushRef="#br0" timeOffset="-174287.919">21054 12830 0,'0'0'0,"0"0"0,0 0 16,0 0 0,0 0-16,35-29 15,-26 23-15,-3-3 16,3 3-1,-3 0-15,0 3 16,0-3 0,0 0-16,-3 3 15,0 1 1,-1-4-16,-2 6 16,0 0-16,0 0 15,0 0 1,0 0-16,0 0 15,0 0 1,-50 65-16,0 0 16,-6 9-1,5-3-15,13-12 16,11-12 0,9-8-16,12-13 15,3-5-15,6-3 16,3-6-1,6 3-15,6-4 16,9-5-16,5-12 16,7-5-1,5-7-15,6-15 16,4-11 0,5-27-16,-9-6 15,-11 18 1,-10 8-16,-8 13 15,-9 17 1,-6 6-16,-3 7 16,0 2-16,-3 0 15,-3 6 1,3 0-16,0 0 16,-42 100-1,16-29-15,-1 12 16,12-18-16,6-14 15,6-13 1,9-8-16,9-1 16,6-5-1</inkml:trace>
  <inkml:trace contextRef="#ctx0" brushRef="#br0" timeOffset="-173841.058">21495 12392 0,'0'0'0,"0"0"0,0 0 16,0 0-1,0 0-15,0 0 16,0 0-1,0 0-15,44-8 16,-2 8-16,8 6 16,-3-6-1,1-6-15,-7 6 16,-5-6 0,-7 6-16,-14 0 15,-6 0-15</inkml:trace>
  <inkml:trace contextRef="#ctx0" brushRef="#br0" timeOffset="-173674.337">21817 12384 0,'0'0'0,"0"0"16,0 0-16,-32 38 15,-12 24 1,-33 36-16,-9 3 15,9 11 1,6 0-16</inkml:trace>
  <inkml:trace contextRef="#ctx0" brushRef="#br0" timeOffset="-172842.485">21945 12922 0,'0'0'0,"0"0"0,12-29 15,-6 11 1,-4 0-16,1 6 16,0 3-1,0 3-15,-3 1 16,0-1 0,0 6-16,0 0 15,0 0 1,-3 0-16,3 0 15,0 0-15,-71 74 16,21-12 0,0 0-16,5 0 15,13-15 1,11-11-16,9-9 16,6-1-1,3-8-15,3-3 16,3-3-16,3 5 15,3-2 1,6 3-16,6 3 16,2-4-1,7-5-15,-1-9 16,4-3 0,8-6-16,4-9 15,-1-5-15,4-13 16,-7-8-1,1-13-15,8-17 16,-6-11 0,-5 5-16,-7 9 15,-8 20-15,-9 13 16,-6 8 0,0 9-16,-4 6 15,1 4 1</inkml:trace>
  <inkml:trace contextRef="#ctx0" brushRef="#br0" timeOffset="-171937.955">22424 13162 0,'0'0'0,"0"0"16,21-33-16,9-5 16,17-18-1,3 5-15,-8 19 16,-10 11-1,-8 15-15,-6 9 16,0 9-16,2 21 16,1 17-1,3 9-15,2 3 16,1 0 0,-3-8-16,-1-16 15,-2-2-15,-3-13 16,0-8-1,-4-12-15,-2 3 16</inkml:trace>
  <inkml:trace contextRef="#ctx0" brushRef="#br0" timeOffset="-171693.372">23087 12940 0,'0'0'0,"0"0"0,0 0 16,0 0-1,-3-27-15,-2 27 16,-19 18-16,-50 35 16,-45 39-1,-2 3 1,-6 0-16,-6 26 15,-1 15-15</inkml:trace>
  <inkml:trace contextRef="#ctx0" brushRef="#br0" timeOffset="-169338.557">20497 13606 0,'0'0'0,"0"0"0,0 0 16,0 0-1,0 0-15,0 0 16,0 0-1,0 0-15,0 0 16,0 0-16,0 0 16,0 0-1,27 50-15,-12-26 16,-1-3 0,1-4-16,0-2 15,0-3 1,0 3-16,-1-3 15,-2-1-15,0 1 16,0-3 0,0 0-16,0 0 15,2-3 1,1 0-16,0-6 16,-3 6-1,0-6-15,0 0 16,-4 0-1,1 0-15,-3 0 16,0 0-16,3 0 16,0-6-1,3 6-15,0-6 16,-4 6 0,1-6-16,0 0 15,-3 3-15,0 0 16,0 0-1,0 0-15,3 0 16,0-3 0,0 0-16,-1 0 15,1 1 1,0-1-16,0 0 16,0 0-1,0-3-15,3 3 16,0 0-16,-1 3 15,1-3 1,0 0-16,0 3 16,0 0-1,0-3-15,-1 6 16,1-6 0,3 6-16,0-5 15,0 5-15,2-3 16,-2 0-1,3 0-15,-3 3 16,0 0-16,-4 0 16,4 0-1,0 0 1,-3 0-16,3 3 16,2 0-16,-2 0 15,6 8 1,0-2-16,2 3 15,1 0-15,0 6 16,-4-3 0,1-4-16,-3 4 15,0-6 1,-3 0-16,-4-3 16,1-6-16,-3 6 15,-3-6 1,0-6-16,3 6 15,3-9 1,2-6-16,1-6 16,3 1-1,-3-4-15,0 9 16,-4 3-16,1 1 16,0 5-1,0 3-15,-3 3 16,0 3-1,6 3-15,2-1 16,10 10 0,11 3-16,4-6 15,-1 3 1,-5-6-16,-10-6 16,-5-3-16,-3-3 15,3-6 1,2-6-1</inkml:trace>
  <inkml:trace contextRef="#ctx0" brushRef="#br0" timeOffset="-167821.502">26942 9152 0,'0'0'0,"0"0"15,0 0-15,0 0 16,0 0 0,0 0-16,41 0 15,4 0-15,35 0 16,20 0 0,13 0-16,20 0 15,15 0 1,-18 0-16,3 12 15,15 3-15,-8-10 16,-7 7 0,33 9-16,8-21 15,-2 6 1,14-9-16,-14-6 16,-24 9-1,-3 3-15,-6-6 16,-11 3-1,14 6-15,26-21 16,-14 9-16,0 0 16,3-8-1,-32-4-15,-31 12 16,-14 3 0,-12 3-16,-3 0 15,-8-3-15,-16 3 16,-17 3-1,-9 0-15</inkml:trace>
  <inkml:trace contextRef="#ctx0" brushRef="#br0" timeOffset="-167110.544">27291 9149 0,'0'0'0,"0"0"0,0 0 15,0 0 1,27-36-16,-18 31 16,8 2-1,10-6-15,14 3 16,22 3-16,31-3 15,4 6 1,6 6-16,8 3 16,27-3-1,-14-3-15,-1-3 16,12 3 0,21-6-16,-21 0 15,-6 3-15,24 0 16,-9 0-1,-5 0-15,37 0 16,-11 0 0,-9 3-16,29-3 15,-14-3 1,-6 3-16,14-6 16,-32 3-16,-20 0 15</inkml:trace>
  <inkml:trace contextRef="#ctx0" brushRef="#br0" timeOffset="-165760.406">23490 13470 0,'0'0'0,"0"0"16,0 0-16,0 0 15,53 0 1,-8-6-16,20 0 15,15 3 1,0-6-16,-9-6 16,-9 9-16,-12 12 15,-2 6 1</inkml:trace>
  <inkml:trace contextRef="#ctx0" brushRef="#br0" timeOffset="-165511.357">23378 13807 0,'0'0'0,"0"0"0,0 0 15,0 0 1,56-12-16,3 6 16,18 6-16,47 0 15,12-6 1,-5 6-16</inkml:trace>
  <inkml:trace contextRef="#ctx0" brushRef="#br0" timeOffset="-164243.397">24769 13496 0,'0'0'0,"0"0"0,0 0 0,0 0 15,0 0 1,0 0-16,0 0 16,18-26-1,-4 26-15,13 9 16,9 14 0,8 28-16,-3 14 15,-5 9-15,-6-3 16,-1 12-1,-5-12-15,-6-18 16,-4-15 0,-5-8-16,0-9 15,-3-10 1,-3 4-16,3-6 16,3-3-16</inkml:trace>
  <inkml:trace contextRef="#ctx0" brushRef="#br0" timeOffset="-163967.339">25518 13606 0,'0'0'0,"0"0"15,0 0-15,0 0 16,0 0-1,0 0-15,-80 41 16,-6 7 0,-15 8-16,4 12 15,2-6-15,15-6 16,18-17 0,23-13-16,19-11 15,11-6 1</inkml:trace>
  <inkml:trace contextRef="#ctx0" brushRef="#br0" timeOffset="-163444.807">25811 13405 0,'0'0'0,"0"0"0,-39-24 16,28 18-16,2 6 15,3-3 1,0 0-16,6 0 15,0 3 1,0 0-16,0 0 16,83-18-1,-36 12-15,6 1 16,1 2-16,-10 0 16,-8 3-1,-10 0-15,-8 3 16,-3 0-1,-3 8-15</inkml:trace>
  <inkml:trace contextRef="#ctx0" brushRef="#br0" timeOffset="-163303.72">25989 13363 0,'0'0'0,"0"0"0,0 0 15,0 0 1,-45 24-16,-11 32 15,-6 9-15,0 6 16,5 6 0</inkml:trace>
  <inkml:trace contextRef="#ctx0" brushRef="#br0" timeOffset="-162723.261">26104 13857 0,'0'0'0,"0"0"16,0 0-16,0 0 15,0-35 1,3 17-16,3-3 16,0 7-1,3-4-15,5 3 16,4 3 0,6 0-16,3 12 15,2 15-15,1 9 16,-4 8-1,-2 25-15,-3 14 16,0-6 0,-4-15-16,-5-6 15,-3-17-15,-3-9 16,0-3 0,-3-9-1,0-6-15,0-3 16</inkml:trace>
  <inkml:trace contextRef="#ctx0" brushRef="#br0" timeOffset="-162477.979">26619 13810 0,'0'0'0,"0"0"0,0 0 16,15-32-1,-12 29-15,0-3 16,0 3-1,-3 3-15,0 0 16,0 0-16,-42 38 16,-23 30-1,-32 33-15,-10-9 16,30-21 0,27-33-16,17-14 15,9-4 1</inkml:trace>
  <inkml:trace contextRef="#ctx0" brushRef="#br0" timeOffset="-160824.641">18378 9827 0,'0'0'0,"0"0"16,0 0-16,0 0 15,0 0 1,20-36-16,1 27 15,18 0 1,17 6-16,3-2 16,0-1-16,-8 0 15,-10 0 1,-8 3-16,-10-3 16,-8 0-1,-6-6-15,-6 6 16,-3 3-1,-3-6-15,-3-5 16,0-1 0,0 0-16,0 0 15,3 9-15,3 0 16,0 6 0,3 0-16,-3 0 15,0 0 1,0 0-16,0 62 15,-26 30 1</inkml:trace>
  <inkml:trace contextRef="#ctx0" brushRef="#br0" timeOffset="-159078.397">27025 13988 0,'0'0'0,"0"0"0,0 0 16,0 0-16,0 0 15,0 0-15,0 0 16,0 0 0,0 0-16,0 0 15,0 0 1,0 0-16,0 0 15,0 0 1,0 0-16,0 0 16,29-24-16,10 27 15,20 0 1,12-6-16,0 0 16,-6 3-1,-6 0-15,-5 0 16,-4 0-16</inkml:trace>
  <inkml:trace contextRef="#ctx0" brushRef="#br0" timeOffset="-156560.672">28005 14053 0,'0'0'0,"0"0"16,0 0-16,0 0 15,0 0 1,0 0-16,0 0 16,23-33-1,-5 7-15,3 2 16,2-6-1,-2 7-15,-3 2 16,0-3 0,2 9-16,-2 4 15,-3-1-15,-3 6 16,0 0 0,-4 3-1,1 0-15,0 3 16,0 3-16,0 6 15,3 9 1,6 26-16,5 15 16,4 9-16,0 0 15,-1-6 1,1-5-16,-3-10 16,-4-11-1,-2-10-15,-6-8 16,-3-6-16,0-9 15,-3-3 1</inkml:trace>
  <inkml:trace contextRef="#ctx0" brushRef="#br0" timeOffset="-156041.447">28685 13801 0,'0'0'0,"0"0"0,0 0 16,0 0-16,0 0 16,0 0-1,0 0-15,0 0 16,6-29-16,-3 29 16,0 0-1,0 0-15,0 0 16,-3 0-1,0 0-15,0 0 16,0 0-16,0 0 16,0 0-1,0 0-15,-71 106 16,12-29 0,-9 0-16,12-6 15,8-12 1,13-17-16,11-16 15,12-11-15,6-6 16,6-6 0,3 0-16</inkml:trace>
  <inkml:trace contextRef="#ctx0" brushRef="#br0" timeOffset="-155343.052">27321 14236 0,'0'0'0,"0"0"0,0 0 15,-30 0-15,15-6 16,0 0-1,1 3-15,-1-3 16,3 1 0,0-1-16,0 0 15,1 0-15,-1 0 16,0 6 0,0-6-16,3 6 15,3 0 1,0 0-16,3 0 15,3 0 1,0 0-16,0 0 16,71 6-16,-8-6 15,2-6 1,-6 6-16,-15 0 16,-5 0-1,-7 0-15,-2 6 16</inkml:trace>
  <inkml:trace contextRef="#ctx0" brushRef="#br0" timeOffset="-154229.8">28250 13496 0,'0'0'0,"0"0"16,0 0-16,0 0 15,0 0-15,0 0 16,56-9 0,-11 7-16,14-1 15,9 0 1,-3-6-16,-11 3 15,-19-3 1,-14 0-16,-12 0 16,-6 3-1,-3 0-15,0 6 16,0 0-16,0 0 16,-33-50-1,27 44-15,3 0 16,3 3-1,3 0-15,3 3 16,3 0-16,0 0 16,0 0-1,-9 0-15,0 0 16,18 18 0,-18-6-16,0 14 15,2 16 1</inkml:trace>
  <inkml:trace contextRef="#ctx0" brushRef="#br0" timeOffset="-153751.96">28961 14147 0,'0'0'0,"0"0"16,0 0-16,0 0 15,0 0 1,0 0-16,0 0 16</inkml:trace>
  <inkml:trace contextRef="#ctx0" brushRef="#br0" timeOffset="-153176.651">29420 14100 0,'0'0'0,"0"0"0,0 0 16,0 0-1,-6-41-15,6 20 16,0 3-16,0 3 16,3-2-1,0 2-15,0-3 16,2 6-1,1 9-15,0 0 16,-6 3-16,0 0 16,48 62-1,-16-2-15,10 11 16,2-3 0,-5-12-16,-4-18 15,-8-11 1,-7-3-16,-2-15 15,-9-3 1,-3-1-16,-3-2 16</inkml:trace>
  <inkml:trace contextRef="#ctx0" brushRef="#br0" timeOffset="-152907.221">29801 13923 0,'0'0'0,"0"0"15,0 0-15,0 0 16,0 0 0,0 0-16,0 0 15,-23 26 1,-45 51-16,-9 6 15,9-6-15,11-18 16,19-17 0,5-10-16,4-5 15</inkml:trace>
  <inkml:trace contextRef="#ctx0" brushRef="#br0" timeOffset="-152129.651">29186 13638 0,'0'0'0,"0"0"0,0 0 15,32 0 1,10 0-16,17 0 16,18-3-1,6 6-15,-6 0 16,-18 0 0,-18-3-16,-8 0 15,-9-3 1,-10 0-16,-2-5 15,-6 2-15,-6 0 16,0 6 0,0 0-16,-15-39 15,9 27-15,1-2 16,2 8 0,3-3-16,3 0 15,2 0 1,4 3-16,3 0 15,-3 6 1,-9 0-16,0 0 16,0 0-1,42 56-15,-45-35 16,-12 12-16</inkml:trace>
  <inkml:trace contextRef="#ctx0" brushRef="#br0" timeOffset="-151696.969">30257 14115 0,'0'0'0,"0"0"0,0 0 16,57 9 0,2-6-16,12-3 15,3 3-15,-12-3 16,-24 3-1,-11 0-15</inkml:trace>
  <inkml:trace contextRef="#ctx0" brushRef="#br0" timeOffset="-151492.647">30266 14248 0,'0'0'0,"0"0"0,0 0 16,0 0-16,36 0 16,5 0-16,33 0 15,15 3 1,-9 3 0,-9 6-16,-6 3 15</inkml:trace>
  <inkml:trace contextRef="#ctx0" brushRef="#br0" timeOffset="-151180.337">31086 13896 0,'0'0'0,"0"0"0,-12-39 0,9 25 16,0-1 0,0 9-16,1 6 15,2 0 1,0 0-16,0 0 16,2 95-1,1-24-15,6 0 16,0 0-16,-3-21 15,-6-6 1,-3-8-16</inkml:trace>
  <inkml:trace contextRef="#ctx0" brushRef="#br0" timeOffset="-150913.502">31267 13801 0,'0'0'0,"0"0"15,0 0 1,0 0-16,0 0 16,0 0-16,3 59 15,-9 12 1,0 15-16,3 0 15,0-9 1,0 3-16,3 0 16</inkml:trace>
  <inkml:trace contextRef="#ctx0" brushRef="#br0" timeOffset="-150380.103">31613 14192 0,'0'0'0,"0"0"0,21-45 16,-9 7-16,3-12 15,-4 2 1,-2 10-16,-3 8 16,-3 4-1,0 8-15,3 6 16,0-3 0,6 9-16,3 0 15,-1 6-15,-14 0 16,51 33-1,-16 23-15,1 15 16,-7 3 0,1-6-16,-3-15 15,-10-14 1,-11-12-16,-6-10 16</inkml:trace>
  <inkml:trace contextRef="#ctx0" brushRef="#br0" timeOffset="-150142.594">32143 13783 0,'0'0'0,"0"0"0,0 0 15,-35 27-15,-37 41 16,-37 42-1,2-1-15,16-20 16,28-21-16,25-27 16,17-11-1,21-12-15,9-3 16</inkml:trace>
  <inkml:trace contextRef="#ctx0" brushRef="#br0" timeOffset="-149846.608">32258 13807 0,'0'0'0,"0"0"0,0 0 15,0 0 1,0 0-1,0 0-15,0 0 16,0 0-16,0 0 16,18 77-1,-15-12-15,6 12 16,3-6 0,0-15-16,-3-11 15,-3-13-15,-3-2 16</inkml:trace>
  <inkml:trace contextRef="#ctx0" brushRef="#br0" timeOffset="-149528.674">32557 13816 0,'0'0'0,"0"0"0,0 0 16,0 0 0,0 0-16,0 0 15,0 0 1,30-3-16,-24 12 16,0 12-1,0 26-15,-6 18 16,-6 12-1,-6 0-15,-6 0 16,4-15-16,-10-12 16,-3-8-1</inkml:trace>
  <inkml:trace contextRef="#ctx0" brushRef="#br0" timeOffset="-149046.624">32602 13413 0,'0'0'0,"0"0"0,0 0 16,0 0-1,35-8-15,-5 5 16,8 3-1,7 0-15,-7 6 16,-8 2-16,-12 7 16,-15 6-1,-12 6-15,-6 2 16,-3 4 0,6-1-16,7-5 15,7-3 1,13 2-16,36 7 15,52-4 1,30-5-16,7-9 16</inkml:trace>
  <inkml:trace contextRef="#ctx0" brushRef="#br0" timeOffset="-147195.452">14313 10812 0,'0'0'0,"0"0"0,0 0 16,0 0-1,-41-15-15,23 12 16,-3 0-16,-3 3 15,4-3 1,2 3-16,3 0 16,3 0-1,3 0-15,4 0 16,2 0 0,3 0-16,0 0 15,0 0-15,0 0 16,0 0-1,80 0-15,-33 0 16,9-2 0,6-1-16,0 0 15,1-3 1,2 6-16,0 0 16,0 0-16,-6 0 15,-5-6 1,-4 6-16,-3 0 15,-2 0 1,2 0-16,0-6 16,1 6-16,-1 0 15,0-3 1,-5 3-16,-4-3 16,-2 3-1,-4-3-15,-2 0 16,0 0-1,-4 3-15,1 0 16,0 0 0,2 0-16,4 3 15,2 0-15,1 3 16,5-3 0,4 3-16,-1-6 15,3 6 1,13 6-16,2 8 15</inkml:trace>
  <inkml:trace contextRef="#ctx0" brushRef="#br0" timeOffset="-145797.265">31151 14772 0,'0'0'0,"0"0"0,0 0 16,0 0-1,0 0-15,0 0 16,0 0-1,0 0-15,0 0 16,-12-30 0,15 30-16,0 0 15,0 0-15,3 0 16,0 0 0,3 0-16,3 0 15,-12 0 1,35 6-16,-8-6 15,6 0-15,26 0 16,33-3 0,8-3-1,1-3-15,-12 1 16,8-4-16,-2 6 16,-6 6-1,-3 6-15,6 0 16,32 0-16,9-6 15,-17 0 1,-19-6-16,-11 0 16</inkml:trace>
  <inkml:trace contextRef="#ctx0" brushRef="#br0" timeOffset="-144505.559">4713 10463 0,'0'0'0,"0"0"0,0 0 16,0 0-1,0 0-15,0 0 16,18-30 0,-18 24-16,5 3 15,-5 1 1,0-1-16,6 0 15,-6-3-15,0 6 16,0-6 0,6 6-16,-6-6 15,0 6 1,0 0-16,0 0 16,6 0-1,-6 0-15,0 0 16,0 0-16,0 0 15,0 0 1,0 0-16,0 0 16,6 0-1,0 0-15,18 0 16,29-9 0</inkml:trace>
  <inkml:trace contextRef="#ctx0" brushRef="#br0" timeOffset="-137914.564">4997 11005 0,'0'0'0,"0"0"0,0 0 0,0 0 15,0 0-15,0 0 16,0 0-1,24-27-15,-18 21 16,0 6 0,-1 0-16,1 0 15,0 0-15,0 0 16,0 0 0,6 0-16,0 0 15,0 0 1,-1 0-16,1-6 15,6 6 1,-6 0-16,6 0 16,-6 0-16,5 0 15,-17 0 1,36 6-16,-18 0 16,-1-6-1,1 6-15,6-6 16,-6 0-1,-1 0-15,1 0 16,0 0-16,0 0 16,-1 3-1,1 0-15,-6 0 16,6 0 0,-6-3-16,-1 0 15,1 0 1,0 0-16,0 0 15,0 0-15,-6 0 16,6 0 0,-7 0-16,7 0 15,0 0 1,0 0-16,0 0 16,6 0-1,-7 0-15,7 0 16,-6 0-16,0 0 15,-6 0 1,6 0-16,-6 0 16,-1 3-1</inkml:trace>
  <inkml:trace contextRef="#ctx0" brushRef="#br0" timeOffset="-136149.092">6146 11005 0,'0'0'0,"0"0"0,0 0 15,0 0 1,0 0-16,0 0 16,0 0-16,0 0 15,0 0 1,0 0-16,0 0 16,0 0-1,0 0-15,0 0 16,0 0-1,0 0-15,0 0 16,0 0-16,0 0 16,0 0-1,0 0-15,-30 5 16,24-5 0,6 0-16,0 0 15,0 0 1,0 0-16,0 0 15,0 0-15,0 0 16,0 0 0,0 0-16,65 0 15,-47 0 1,-6 0-16,6 0 16,-1 0-1,1 0-15,0-5 16,6 5-16,-7-3 15,7 0 1,-6 0-16,0 0 16,-1 3-1,-5 0-15,6-3 16,-6 3 0,5-3-16,1 3 15,6-3 1,0-3-16,5 6 15,1-6-15,-7 6 16,1 0 0,-12 0-16,0 6 15</inkml:trace>
  <inkml:trace contextRef="#ctx0" brushRef="#br0" timeOffset="-125790.317">17309 10845 0,'0'0'0,"0"0"0,0 0 0,38 0 16,-2 6-16,17 0 16,21-1-1,-6-2-15,-3-3 16,4 3 0,2-3-16,9 3 15,5 0 1,-2-3-16,-9-3 15,-3 0 1,-6 0-16,-5 0 16,-4 3-16,-3 3 15,0 0 1,1 3-16,-4 3 16,0-3-1,1 0-15,-1 3 16,-6-6-1,4-3-15,-1 0 16,1-3-16,-1 0 16,-6 3-1,1 3-15,-4 0 16,1 3 0,-1 0-16,4-3 15,2-3-15,6 0 16,7-3-1,5-3-15,0 0 16,0 0 0,-3 0-16,1 0 15,-1 0 1,9 3-16,3 0 16,-3 0-16,3 0 15,-6 0 1,0 0-16,3 0 15,3-2 1,0 5-16,1-6 16,-4 0-1,-6 0-15,-3 3 16,-3-3-16,6 3 16,-2 3-1,-4 0-15,-9 0 16,-8 0-1,-13 0-15,-5 3 16,-15 3 0,-6-6-16</inkml:trace>
  <inkml:trace contextRef="#ctx0" brushRef="#br0" timeOffset="-124900.467">20432 10857 0,'0'0'0,"0"0"0,0 0 16,0 0-16,6-27 15,-6 24 1,0 3-16,0 0 16,0 0-1,0 0 1</inkml:trace>
  <inkml:trace contextRef="#ctx0" brushRef="#br0" timeOffset="-124743.815">20485 10845 0,'0'0'0,"0"0"16,0 0-16,0 0 15,0 0 1,0 0-16,0 0 16,0 0-1</inkml:trace>
  <inkml:trace contextRef="#ctx0" brushRef="#br0" timeOffset="-124601.579">20539 10883 0,'0'0'0,"0"0"16,0 0-16,0 0 16,0 0-1,0 0-15</inkml:trace>
  <inkml:trace contextRef="#ctx0" brushRef="#br0" timeOffset="-124328.523">20429 10919 0,'0'0'0,"0"0"15,0 0-15,0 0 16,0 0-16,0 0 15</inkml:trace>
  <inkml:trace contextRef="#ctx0" brushRef="#br0" timeOffset="-124169.706">20388 10928 0,'0'0'0,"0"0"15,0 0-15,0 0 16,0 0 0,0 0-16</inkml:trace>
  <inkml:trace contextRef="#ctx0" brushRef="#br0" timeOffset="-124020.949">20453 10916 0,'0'0'16,"0"0"-16,0 0 0,0 0 15,0 0 1</inkml:trace>
  <inkml:trace contextRef="#ctx0" brushRef="#br0" timeOffset="-123841.656">20399 10907 0,'0'0'0,"0"0"15,0 0-15,0 0 16,0 0 0,0 0-16,0 0 15,0 0 1,0 0-16</inkml:trace>
  <inkml:trace contextRef="#ctx0" brushRef="#br0" timeOffset="-123708.278">20328 10857 0,'0'0'0,"0"0"16,0 0-1,0 0-15,0 0 16,0 0-16</inkml:trace>
  <inkml:trace contextRef="#ctx0" brushRef="#br0" timeOffset="-123252.412">20225 10827 0,'0'0'0,"0"0"0,0 0 16,0 0 0</inkml:trace>
  <inkml:trace contextRef="#ctx0" brushRef="#br0" timeOffset="-123099.835">20399 10862 0,'0'0'0,"0"0"0,0 0 15</inkml:trace>
  <inkml:trace contextRef="#ctx0" brushRef="#br0" timeOffset="-114605.701">5133 11960 0,'0'0'0,"0"0"15,0 0-15,-18-35 16,12 26 0,1-3-16,-1 0 15,0 3 1,6 4-16,0-1 16,0 3-16,0 0 15,0-3 1,6 6-16,0-6 15,5 6 1,1-6-16,12 6 16,0-3-1,5 3-15,1-3 16,-1 0-16,1 0 16,0 3-1,5 3-15,-5-3 16,-1 0-1,7 3-15,5-3 16,1-3 0,5-3-16,6 0 15,-5-6-15,-7 6 16,1 1 0,-7-1-16,1 3 15,-7 0 1,-5 0-16,6-3 15,-7 6 1,7 0-16,0 0 16,5-6-16,1 0 15,-1 0 1,-5 6-16,-1-3 16,-5 0-1,0 0-15,-1 0 16,1 0-1,0 0-15,-1 0 16,1-3-16,0 6 16,-1-5-1,-5 5-15,0 0 16,0 0 0,5 0-16,-5 0 15,6 0 1,-6 5-16,-7-5 15,1 6-15,0-6 16,-6 0 0,0 0-16,0 0 15,0 0 1,-6 0-16,6 0 16,-6 0-1,0 0-15,0 0 16,0 0-16,0 0 15,0 0 1,0 0-16,-77 0 16,41 0-1,-5 3-15,-30 6 16,-30 0-16,6 3 16,7 6-1,17-4-15,5-2 16,-5 0-1,6-6-15,-12 0 16,6-3 0,-6-3-16,6 6 15,0 9-15,0-6 16,6-1 0,6 4-16,17 0 15,7-6 1,11-3-16,6 0 15,12-3 1,6 0-16,0 0 16,0 0-16,0 0 15,48-6 1,-1 0-16,12 0 16,18 0-1,18 6-15,18-6 16,5-8-1,-17 2-15,-7 6 16,-11 0-16,0 0 16,0-3-1,-18 0-15,0 0 16,-17 9 0,-7 0-16,1 0 15,-7 0-15,1 0 16,-7 0-1,1-6-15,-12 6 16,-1-6 0,1 6-16,-12-2 15,0-1 1,0 3-16,-6 0 16,6 0-1,-6 0-15</inkml:trace>
  <inkml:trace contextRef="#ctx0" brushRef="#br0" timeOffset="-108587.976">6708 12324 0,'0'0'16,"0"0"-16,6-29 0,12-4 0,11-5 16,7-1-16,-1 4 15,-5 11-15,0 12 16,-7 9-1,1 9-15,17 6 16,1 12 0,-7-4-16,-5 4 15,0-3 1,-13 0-16,7-4 16,-6 4-1,0-3-15,-1 8 16,7-2-16</inkml:trace>
  <inkml:trace contextRef="#ctx0" brushRef="#br0" timeOffset="-108304.632">7401 12020 0,'0'0'0,"0"0"0,0 0 16,0 0-1,0 0-15,-42 26 16,19 1 0,-13 11-16,-17 10 15,-6-4 1,-6 3-16,17-2 15,24-1 1,13-11-16,5-13 16</inkml:trace>
  <inkml:trace contextRef="#ctx0" brushRef="#br0" timeOffset="-107566.982">7679 12064 0,'0'0'0,"0"0"0,0 0 15,0 0 1,0 0-16,0 0 15,0 0 1,0 0-16,0 0 16,-24 38-1,13 7-15,-1 5 16,6 3-16,0-2 16,12-13-1,6 1-15,5-7 16,7-14-1,6-9-15,-1-15 16,13-18-16,17-11 16,12-16-1,6-14-15,-18 12 16,-12 6 0,-23 5-16,-6 7 15,-6 8 1,-6 9-16,-6 4 15,6 8 1,-6 6-16,0 0 16,0 0-16,0 6 15,0 8 1,0 10-16,-6 15 16,0 20-1,6 9-15,6 3 16,11-9-1,7-9-15,18 3 16</inkml:trace>
  <inkml:trace contextRef="#ctx0" brushRef="#br0" timeOffset="-107117.974">8307 11821 0,'0'0'16,"0"0"-16,0 0 0,0 0 16,0 0-1,0-26-15,11 23 16,13 0-1,18-3-15,23 0 16,6 6-16,0-6 16,-12 6-1,-12-6-15,-5 6 16,-7 6 0,1 6-16</inkml:trace>
  <inkml:trace contextRef="#ctx0" brushRef="#br0" timeOffset="-106886.124">8620 11830 0,'0'0'0,"0"0"0,0 0 16,0 0-16,-59 45 16,24 5-1,5 24-15,18 3 16</inkml:trace>
  <inkml:trace contextRef="#ctx0" brushRef="#br0" timeOffset="-105986.321">8987 12020 0,'0'0'0,"0"0"16,0 0-16,0 0 15,0 0 1,0 0-16,0 0 16,0 0-16,0 0 15,0 0 1,0 0-16,0 0 15,-35 26 1,17-2-16,6 3 16,-5 5-1,5 1-15,-6-10 16,12 4-16,0-3 16,0-4-1,12 1-15,-6-3 16,12 8-1,0-2-15,12 0 16,5-9 0,7-1-16,-1-8 15,1-12-15,11-8 16,0-10 0,7-12-1,-7-8-15,0-6 16,-5-12-16,-1 2 15,-17 4-15,-6 6 16,-6 5 0,-1 13-16,-5 5 15,-6 12 1,0 7-16,0 11 16,6 5-1</inkml:trace>
  <inkml:trace contextRef="#ctx0" brushRef="#br0" timeOffset="-105270.462">9722 11993 0,'0'0'0,"0"0"0,0 0 16,0 0-1,0 0-15,0 0 16,0 0-16,0 0 16,-18 44-1,12-8-15,6-7 16,0-2-1,12-6-15,-6-3 16,11-7 0,-5-11-16,-12 0 15,60-23-15,-7-13 16,0-11 0,-6 0-16,-17 11 15,-12 12 1,-6 10-16,-6 5 15,-6 9 1,0 0-16,0 9 16,0 5-16,0 28 15,-12 20 1,6 21 0,6 9-16,-6-4 15,6-14-15,-6-15 16,-6-14-1,-6-13-15,-11-5 16,-13-9-16,-17-3 16,-53 8-1,-42 10-15</inkml:trace>
  <inkml:trace contextRef="#ctx0" brushRef="#br0" timeOffset="-104273.951">9082 11981 0,'0'0'0,"0"0"16,0 0-16,0 0 16,0 0-1,-12-38-15,6 32 16,6-6-16,-5 6 16,5-3-1,-6-3-15,6 6 16,-6-3-1,6 4-15,0 2 16,-6 3 0,6 0-16,0 0 15,-18 56 1</inkml:trace>
  <inkml:trace contextRef="#ctx0" brushRef="#br0" timeOffset="-102197.733">19085 14115 0,'0'0'0,"0"0"0,30-18 16,11 18-1,30-3-15,59 3 16,30 6 0,0-6-16,27 0 15,-22 3 1,-22 3-16,8-12 15,8 18-15,-17-3 16,27-6 0,0 6-16,-21-3 15,27-1 1,-10 7-16,-20-3 16,24-3-1,-15 0-15,-38 6 16,-19 0-16,-8 2 15</inkml:trace>
  <inkml:trace contextRef="#ctx0" brushRef="#br0" timeOffset="-101671.351">19568 14461 0,'0'0'0,"0"0"16,0 0-16,0 0 16,17-32-16,1 17 15,12-3 1,14 6-16,18 0 16,63-2-1,23 2-15,3 6 16,20 0-1,-14 6-15,-18 3 16,33 6 0,3-9-16,-12 6 15,41-12-15,-30 0 16,-8-3 0,0-3-16,-45 6 15,-32 0 1,-24 6-16,-8 0 15,-4 12-15,-9 6 16,-11-3 0</inkml:trace>
  <inkml:trace contextRef="#ctx0" brushRef="#br0" timeOffset="-100652.309">10296 12173 0,'0'0'0,"0"0"0,0 0 16,0 0 0,0 0-16,0 0 15,30-20 1,-1 17-16,19 3 16,5 0-16,6 0 15,12 0 1,-6 0-16,12-3 15,-6-3 1,-18 6-16,-5 12 16,-19 3-16,-11 2 15</inkml:trace>
  <inkml:trace contextRef="#ctx0" brushRef="#br0" timeOffset="-100305.945">10385 12407 0,'0'0'0,"0"0"0,0 0 15,0 0-15,0 0 16,0 0 0,0 0-16,0 0 15,0 0 1,0 0-16,0 0 16,77-23-16,-18 17 15,6 6 1,-12 0-16,-5 12 15,11 8 1,-6 13-16</inkml:trace>
  <inkml:trace contextRef="#ctx0" brushRef="#br0" timeOffset="-99639.609">11424 12313 0,'0'0'0,"0"0"15,0 0-15,0 0 16,-36-30-1,27 18-15,1-3 16,-1 4-16,3-4 16,0-3-1,3 3-15,0-3 16,6 1 0,3-10-16,3 6 15,8-5-15,7-4 16,3 6-1,5 4-15,1 5 16,-1 6 0,-5 9-16,0 6 15,2 6 1,4 20-16,-1 13 16,1 5-16,3 6 15,-4 0 1,1-8-16,-4-4 15,-2-11 1,-3-13-16,-1-5 16,1-6-1,-3-9-15,5-6 16</inkml:trace>
  <inkml:trace contextRef="#ctx0" brushRef="#br0" timeOffset="-99338.926">12048 12026 0,'0'0'16,"0"0"-16,0 0 16,0 0-16,0 0 15,0 0 1,-20-30-16,17 27 15,-3 0 1,0 3-16,6 0 16,-44 18-16,-19 20 15,-20 18 1,1 15 0,13 1-16,19-4 15,18-3-15,20-33 16,6-8-1</inkml:trace>
  <inkml:trace contextRef="#ctx0" brushRef="#br0" timeOffset="-99128.836">12253 12147 0,'0'0'0,"0"0"0,0 0 16,0 0 0,0 0-16,0 0 15,0 0 1,6 32-16,11 7 16</inkml:trace>
  <inkml:trace contextRef="#ctx0" brushRef="#br0" timeOffset="-98173.269">12632 12097 0,'0'0'0,"0"0"0,0 0 16,17-39-1,-8 21-15,3-2 16,0 8 0,-3 0-16,-3 6 15,-3 6-15,-3 0 16,0 0-1,0 0-15,0 0 16,15 68 0,-13-38-16,4-4 15,3-5-15,3-3 16,0-6 0,9-9-16,-21-3 15,56-12 1,-21-15-16,4-5 15,-6-7 1,-10 1-16,-8 8 16,-6 6-16,-3 7 15,-3 5 1,0 6-16,0 0 16,-3 6-1,0 6-15,0 0 16,3 14-1,0 10-15,0 14 16,-3 10 0,-3 20-16,0 17 15,0-2-15,0-18 16,0-3 0,-3-17-16,-6-13 15,-12-2 1,-26-4-16,-12-14 15,-9-6-15,-12-6 16,-9 0 0</inkml:trace>
  <inkml:trace contextRef="#ctx0" brushRef="#br0" timeOffset="-95387.864">13697 12102 0,'0'0'0,"0"0"0,0 0 0,0 0 0</inkml:trace>
  <inkml:trace contextRef="#ctx0" brushRef="#br0" timeOffset="-95170.89">13579 12020 0,'0'0'0,"0"0"0,0 0 16,0 0-16,0 0 15,0 0 1,0 0-16,35-6 16,-2 0-1,14 3-15,13-3 16,-4 6-1,-3 0-15,-3 6 16,1-3-16,-1 3 16</inkml:trace>
  <inkml:trace contextRef="#ctx0" brushRef="#br0" timeOffset="-94738.075">13508 12283 0,'0'0'0,"0"0"0,0 0 16,0 0-1,47-36-15,-20 28 16,17-1 0,30-9-16,6 12 15,3-3 1,-9 12-16,21 6 16,17 6-16</inkml:trace>
  <inkml:trace contextRef="#ctx0" brushRef="#br0" timeOffset="-93823.445">14591 12014 0,'0'0'0,"0"0"0,0 0 15,0 0-15,0 0 16,0 0 0,0 0-16,0 0 15,0 0-15,-35 29 16,11-2 0,-2 5-16,-7 7 15,0-1 1,4-5-16,8-6 15,6-4 1,3 4-16,9-3 16,3-4-16,6 1 15,9 9 1,6-4-16,3-2 16,2-9-1,1 2-15,2-8 16,1-9-1,6-9-15,2-2 16,1-4-16,-1-15 16,-2 4-1,-4-4-15,-5 0 16,-6-5 0,-7 2-16,-8-5 15,-9 5-15,-12 1 16,-29-1-1,-30 4-15</inkml:trace>
  <inkml:trace contextRef="#ctx0" brushRef="#br0" timeOffset="-91721.624">3517 9833 0,'0'0'0,"0"0"0,0 0 15,0-36-15,-6 30 16,6-3-1,-12 0-15,6 1 16,-6-4 0,0 9-16,-5-3 15,5 3 1,0 3-16,12 0 16,-35 24-16,11 8 15,6 4 1,-6 5-16,7-3 15,5-2 1,6-3-16,6-7 16,6-2-16,0-3 15,0 5 1,5 4-16,7-4 16,-6 1-1,6 12-15,0-1 16,-7 0-1,7-2-15,-12-3 16,6-7 0,-6 1-16,-6-1 15,0-2-15,0-3 16,0 3 0,-12 2-16,-6 13 15,-5-4-15,-7-2 16,0-7-1,1-8-15,5-9 16,6 3 0,1-6-16,-1-3 15,0 0 1,0 0-16,1-3 16,-1 0-16,6 0 15,0 0 1,6 0-16,0-3 15,0 0 1,6 0-16,0-3 16,0 6-1,0 0-15,0 0 16,0 0 0,0 0-16,36 38 15,-18-8-15,-1-1 16,1 4-1,0-3-15,-6 2 16,0 4 0,-7-1-16,7 4 15,0-4 1,-6 1-16,0-1 16,-6-2-16,6-4 15,-6 4 1,6-1-16,-6 1 15,0 0 1,0-1-16,6 7 16,-6 2-1,0 0-15,0 10 16,12 8-16,-1-3 16,1 18-1,6 18-15,6 12 16</inkml:trace>
  <inkml:trace contextRef="#ctx1" brushRef="#br0">6756 15098 0,'35'0'78,"35"0"-62,1 0-16,-18 0 15,141 0 1,35-17 0,-158 17-1,-36 0 1,88-18-16,19 18 31,34 0-15,18 0-1,-35 0 1,17 0 0,-70-17-1,-35 17 1,-1 0-1,1 0 1,34 0 0,1 0-1,71 0 1,17 0 0,-36 0-1,-34 0 1,88 0 15,-54 0-15,-87 0-1,88 17 1,52 18 0,-52-35-1,70 0 1,-52 0-1,17 0 1,-124 0 0,54 0-1,-107 0 1,19 0 0,17 0-1,-36 0 1,1 0 15,35 0-15,158 36-1,54 34 1,-53-70 0,17 0-1,-211 0 1</inkml:trace>
  <inkml:trace contextRef="#ctx0" brushRef="#br0" timeOffset="-44223.21">12661 13464 0,'0'0'0,"0"0"0,0 0 15,-29 0-15,23 0 16,3 0-1,0 0-15,3 0 16,0-6 0,0 6-16,0 0 15,0 0-15,0 0 16,0 0 0,0 0-16,0 0 15,0 0 1,0 0-16,0 0 15,0 0 1,0 0-16,0 0 16,38 38-16,-32-26 15,0-6 1,0 0-16,0-3 16,0 0-1,0 0-15,0 0 16,0 0-1,0 0-15,-1 0 16,1-3-16,0 6 16,0-6-1,3 6-15,0-6 16,3 6 0,3-4-16,2 1 15,4 0-15,3-3 16,0 0-1,-1-3-15,1 0 16,-3 1 0,-4-4-16,-2 6 15,0 0 1,0-6-16,3 6 16,-1-6-1,1 3-15,0-3 16,-3 0-16,-1 3 15,-2 0 1,-3 3-16,0 0 16,-3 0-1,0 0-15,0 3 16,0 0 0,3 0-16,-1 0 15,1 0-15,0 0 16,0 0-1,0-3-15,0 0 16,0 0 0,0 0-16,0 0 15,2 0-15,4 0 16,6-3 0,6-6-16,2 0 15,-2-3 1,-1 0-16,-2 9 15,-6-3 1,-3 4-16,-1 2 16,-2 2-1,0 1-15,0 3 16,0 0-16,0 0 16,-1-6-1,1 6-15,0-6 16,-3 0-16,3 0 15,-3 0 1,3 0-16,-1 0 16,1 0-1,0 0-15,3 0 16,0 6 0,0-3-16,-1 3 15,4 0-15,0 0 16,3 0-1,5-6-15,7 0 16,8-6 0,10-3-16,-1-9 15,-6 6 1,-8 6-16,-4 0 16,-2 3-16,-6 1 15,-1 2 1,-2-3-16,3 0 15,-1 0 1,-2 3-16,-3 0 16,0 3-1,-4 0-15,1 2 16,0 4-16,0-3 16,0 6-1,-1-3-15,1-3 16,-3 0-1,3-3-15,0-3 16,3-3 0,-1 0-16,1 0 15,-3 0-15,-3 0 16,0 3 0,-4 3-16,1 0 15,0 3 1,0 0-16,0 0 15,0 6 1,0-7-16,0 1 16,-1 0-16,1-3 15,3 3 1,0-6-16,3 6 16,0-6-1,5 0-15,1-6 16,0 6-1,-1 0-15,-2 0 16,-3 0-16,-3 0 16,0 0-1,3 6-15,-1-6 16,4 0 0,0 0-16,3-6 15,-4 6-15,-2 0 16,-3 0-1,-3 0-15,0 0 16,0 6 0,0-6-16,-4 6 15,1-3 1,3 0-16,0 0 16,0-3-16,0 0 15,3 0 1,0-3-16,2 0 15,1 3 1,0 0-16,-3 0 16,3 0-1,-1 0-15,1 0 16,3 0-16,0 0 16,-3 0-1,-1 0-15,-2 0 16,0 0-1,0 3-15,3-3 16,2 3-16,4-3 16,0 0-1,0 0-15,-1 0 16,1 0 0,-3 3-16,-3-3 15,-1 0 1,1 3-16,0-3 15,3-3 1,8-3-16,13-6 16,2-3-16,1 3 15,-1 1 1,-8 5-16,-4 6 16,-2 0-1,-6 0-15,-1 6 16,-2 0-16,0-1 15,3-2 1,-1 0-16,1-3 16,3-3-1,0 0-15,2-2 16,1-1 0,-3 0-16,-4 0 15,-2 6-15,0 0 16,-3 0-1,-1 0-15,1 0 16,3 0 0,0-3-16,-1 0 15,-2 0 1,-3 3-16,0 0 16,-3 0-16,3 0 15,-1 3 1,1-3-16,3 3 15,0-3 1,0 0-16,0 0 16,-1 0-1,1 0-15,0 0 16,0 0-16,-3 0 16,-1 3-1,1-3-15,0 6 16,-3 0-1,0 2-15,0-2 16,0-3 0,0 0-16,-1-3 15,1 0-15,3 0 16,3-3 0,0 0-16,0 0 15,-1 0 1,-2 1-16,-3 2 15,0 0-15,0 0 16,0 0 0,0 0-16,2 0 15,4 0 1,3 0-16,3-6 16,-1 6-16,4 0 15,-3 0 1,3 6-16,-4-6 15,1 2 1,-3 1-16,-1 0 16,-2 3-1,0-3-15,0 0 16,0-3 0,2-3-16,7 0 15,6-3-15,-4 0 16,1-2-1,-3 2-15,-4 0 16,-2 6 0,-3-3-16,-3 3 15,-3 0 1,0 0-16,-3 0 16,2 0-16,4 0 15,9-3 1,6-3-16,8-3 15,1-3 1,-1 6-16,-2 6 16,-1 0-1,4 0-15,-1 6 16,1-6-16,-7 0 16,1 0-1,-6 6-15,-4-6 16,1 6-1,-3-3-15,-3-3 16,-3 3-16,-1-3 16,-2 0-1,-3 0-15,0 0 16,-3 0 0,0 0-16,-3-3 15,0 0 1</inkml:trace>
  <inkml:trace contextRef="#ctx0" brushRef="#br0" timeOffset="-37283.884">6667 15050 0,'0'0'0,"0"0"0,0 0 0,0 0 15,0 0-15,0 0 16,0 0 0,0 0-16,0 0 15,0 0 1,0 0-16,0 0 16,0 0-1,0 0-15,0 0 16,0 0-16,0 0 15,0 0 1,0 0-16,0 0 16,-6 36-1,18-28-15,-7 1 16,7 0-16,0-3 16,-6-6-1,6 6-15,0-6 16,-6 6-1,6-6-15,-7 0 16,7 0 0,-6 0-16,6 0 15,-12 0-15,30-12 16,-13 6 0,1-6-16,0 1 15,-6 2 1,0 3-16,-6 0 15,5 0 1,1 0-16,0 0 16,6-3-16,0-3 15,-1-2 1,7-4-16,0 12 16,-7-3-1,1 3-15,0 3 16,-6 0-16,6 0 15,-1 3 1,-5 0-16,0 0 16,0 0-1,6 3-15,-7 0 16,7 3 0,0 0-16,0 6 15,5 6-15,-5-4 16,0-2-1,0 3-15,-1-6 16,1-6 0,0 3-16,0-6 15,5 0 1,1-6-16,0 3 16,5-6-16,7-6 15,-1 0 1,1-2-16,-6-1 15,-1 6 1,-11 0-16,0 3 16,-1 9-1,-5-6-15,-6 6 16,6 0-16,0 6 16,6 0-1,-6 3-15,5 0 16,1 0-1,-6-3-15,6 0 16,-1 3 0,1-6-16,0-3 15,0 0 1,-1-3-16,7 0 16,-6-3-16,6 6 15,-7-6 1,1 6-16,0-6 15,0 6 1,5-6-16,1 3 16,0-3-16,-1 0 15,-5 0 1,0 0-16,0 6 16,-6 6-1,5 0-15,1 6 16,0-3-1,5 9-15,-5-4 16,6-2-16,-6-6 16,5 3-1,1-6-15,6-3 16,5-6 0,13-6-16,-7 6 15,0-3-15,1 1 16,-13-1-1,1 9-15,-6 0 16,-1 0 0,-5 6-16,6 0 15,-6 2 1,-1-2-16,1 6 16,0 0-1,-6-3-15,6-3 16,-1-6-1,1 6-15,6-6 16,-1 0-16,1 0 16,0-6-1,5 6-15,-5 0 16,0-3-16,-1 0 16,-5 3-1,6-3-15,-6 3 16,-1 0-1,1 0-15,0 3 16,0 0-16,5 0 16,-5-3-1,6 0-15,-1 0 16,1 0 0,6 0-16,5 0 15,-5 0 1,0 0-16,-7 0 15,1 6 1,0 9-16,-7-1 16,1 1-16,0 0 15,6-3 1,-7-6-16,7 0 16,0-6-1,11-6-15,7 0 16,5-3-16,-6-3 15,1 12 1,-1-6-16,-5 6 16,-1 6-1,-5 9-15,0-3 16,-1 0 0,-5 5-16,0-2 15,-1 0-15,1-3 16,0-6-1,5 0-15,13-1 16,5-5 0,0 0-16,1 0 15,-13 0 1,1 0-16,-13 0 16,-5 6-16,0-6 15,6 6 1,-7-6-16,13-6 15,11 0 1,19-17-16,5-4 16,-6 6-1,-6 4-15,-11 8 16,-13 6-16,-5 6 16,-6 3-1,0 3-15,-1 2 16,-5 1-1,6-3-15,-6 3 16,6 0 0,5-3-16,13-3 15,-1-6-15,10 0 16,5 6 0,-3-6-16,-5 5 15,-7-5 1,-2 0-16,2 0 15,1 0-15,-1-5 16,10-7 0,-1 0-16,1-3 15,-4 6 1,-2 3-16,-4 3 16,1 3-1,-4 0-15,1 0 16,2 0-16,1 0 15,-1 0 1,1 0-16,-1-3 16,1 3-1,-4 0-15,4 3 16,2 3 0,1 0-16,-4 0 15,1 0-15,-6-6 16,-7 0-1,-5 0-15,-3 6 16,3 6 0,2 8-16</inkml:trace>
  <inkml:trace contextRef="#ctx0" brushRef="#br0" timeOffset="-30490.966">9917 15065 0,'0'0'0,"0"0"0,0 0 0,0 0 0,0 0 15,0 0 1,-35 9-16,11 8 16,0 4-1,-5 6-15,-7-3 16,6 2-1,1-8-15,-1-6 16,-5-3 0,-1-3-16,1-1 15,-1 1-15,1 0 16,-1-3 0,-5 3-16,-1 0 15,1-3 1,-1 0-16,1-3 15,-1-6-15,-5 0 16,-6-3 0,5-3-16,7-2 15,5-1 1,1 0-16,-1 6 16,1-3-1,5 1-15,1-1 16,-1 0-1,0-3-15,7-3 16,-1 6-16,0-2 16,13-1-1,-7 0-15,6 0 16,6 0 0,-6-2-16,6-1 15,6 6-15,0-3 16,0 3-1,6-5-15,0-4 16,6 3 0,-6-2-16,6-1 15,-6-3 1,5 6-16,-5-2 16,6 5-16,-6-3 15,6 0 1,-6-2-16,0 8 15,6-3 1,-6-3-16,5 6 16,1-2-1,6-4-15,-6 6 16,6-3-16,-7 3 16,1 1-1,6 2-15,-6 3 16,6 0-1,-1 0-15,1 6 16,6-6 0,0 6-16,5-6 15,1-3 1,-7 3-16,7 0 16,-6 0-16,-1 1 15,-5 2 1,6 0-16,-6 0 15,-1 0 1,1 3-16,0 0 16,0 0-1,-1 3-15,1 0 16,0 0-16,6 0 16,-7 2-1,7 1-15,-6 0 16,0 0-16,-1 0 15,1 0 1,6-3-16,-6 3 16,5 6-1,1-3-15,-6 0 16,-1-1 0,1-2-16,-6 6 15,0-3-15,0-3 16,0 0-1,-1 0 1,1 6-16,0-4 16,0 1-16,0 0 15,-6-3-15,6 6 16,-7 0 0,7-3-16,-6 3 15,6 2 1,-6-2-16,0 0 15,0 6 1,0-3-16,-6 5 16,6-2-1,-6 6-15,0 14 16,-6 21-16,-6 30 16</inkml:trace>
  <inkml:trace contextRef="#ctx0" brushRef="#br0" timeOffset="-26799.198">13828 15023 0,'0'0'0,"0"0"0,0 0 16,0 0-16,0 0 15,0 0 1,0 0-16,0 0 16,-24-32-1,6 26-15,3-3 16,4 0 0,2 0-16,3 3 15,3 0-15,0 1 16,3-1-1,0 3-15,0 0 16,3 0 0,0-3-16,6 6 15,2-6-15,10 0 16,3 3 0,2-3-16,4-3 15,0 0 1,-1 3-16,1 6 15,-1 0 1,-2 0-16,3 0 16,-1-5-16,4 5 15,-1-3 1,4-3-16,0 0 16,-4 0-1,-5 0-15,-4 6 16,-2-6-1,0 6-15,0-6 16,-1 6-16,1-6 16,0 6-1,-3-3-15,2 0 16,1 0 0,0 0-16,-1 0 15,1 0-15,0 0 16,0 3-1,5-5-15,1 5 16,-1 0 0,4 0-16,-3 0 15,-1 0 1,-2 0-16,-3 0 16,0 0-16,-4 0 15,1 0 1,-3 0-16,0 0 15,-4 0 1,4 0-16,0 5 16,0-2-1,3 0-15,-1-3 16,1 0-16,0 0 16,0 0-1,-1 3-15,4-3 16,6 3-1,-1 0-15,4 0 16,0 0 0,-1-3-16,1 6 15,-1-6-15,-5 0 16,3 0 0,-1 0-16,1-6 15,3 6 1,-4-3-16,-2 0 15,-6 3 1,0 6-16,2 6 16</inkml:trace>
  <inkml:trace contextRef="#ctx0" brushRef="#br0" timeOffset="-13618.57">13857 15106 0,'0'0'0,"0"0"0,0 0 0,0 0 0,0 0 0,0 0 15,0 0 1,0 0-16,0 0 16,6-26-1,-6 20-15,0 0 16,0 3 0,-3-9-16,-3 0 15,0-3-15,0 4 16,0-1-1,-2-6-15,-1 6 16,0-3 0,3 3-16,-3 4 15,0-4 1,0 0-16,3 6 16,0-3-16,1 0 15,-1 0 1,0-2-16,0 5 15,-3 0 1,3-3-16,0-3 16,-3 6-16,3-3 15,-3 0 1,0-5 0,4 2-16,-1 3 15,-3-9 1,3 6-16,0-3 15,0-2-15,0-4 16,3-9 0,0 4-16,0-13 15,0 10-15,3 2 16,0 0 0,0 1-16,0-1 15,0-3 1,3-2-16,0-4 15,0-2 1,0-1-16,3 1 16,0-3-16,0 2 15,0 4 1,-3 2-16,0 0 16,0 7-1,0 2-15,0 3 16,0 4-1,-1 2-15,1 3 16,0 0-16,0 3 16,3 0-1,3 1-15,6 2 16,9 0 0,14 0-16,9-3 15,7 0-15,5 0 16,6 3-1,15 6-15,3 0 16,-3 0 0,-6 6-16,-6 0 15,0 6 1,12 3-16,-3-3 16,-6-6-16,-12-6 15,-8 0 1,-13 2-16,-8-2 15,-10 0 1,-2 0-16,-6 3 16,-3-3-1,0 0-15,0 3 16,-1 3-16,1 6 16,3 12-1,3 8-15,0 7 16,0 5-1,2 7-15,-2-4 16,-3-3 0,3 10-16,3-4 15,-1 0-15,-2-5 16,-12-1 0,-6 9-16</inkml:trace>
  <inkml:trace contextRef="#ctx0" brushRef="#br0" timeOffset="-10781.633">5631 16127 0,'0'0'0,"0"0"16,0 0-16,0 0 16,0 0-16,0 0 15,0 0 1,0 0-16,0 0 15,0 0 1,0 0-16,0 0 16,0 0-1,0 0-15,0 0 16,23 33-16,-17-21 16,6 2-1,-6-2-15,6 6 16,-6-3-1,5-3-15,-5 5 16,6-5 0,-6-3-16,0 3 15,0-3-15,0-3 16,0 0 0,0 0-16,0 0 15,0-1 1,-6 1-16,6-3 15,-1 0-15,1 0 16,-6 0 0,6 0-16,-6 0 15,6 0 1,-6-3-16,6 6 16,-6-6-1,6 6-15,-6-6 16,6 6-16,-6-3 15,6 0 1,0 0 0,0 0-16,0-3 15,-6 0-15,6 0 16,-6 3 0,5-3-16,-5 0 15,6 0-15,-6 0 16,6 3-1,0-3-15,0 0 16,0 0 0,0 0-16,0 0 15,0 0 1,0 0-16,0 0 16,0 0-1,0 0-15,-6 0 16,0 0-16,17-6 15,-11 3 1,0 3-16,0-3 16,0 0-16,0 0 15,0-3 1,0 6-16,0-6 16,0 0-1,5 0-15,-5 0 16,6 0-1,-6-3-15,6 4 16,-6-1 0,6 0-16,0 3 15,-1-3-15,-5 0 16,6 3 0,-6 0-16,0-3 15,0 6 1,0-6-16,0 6 15,6-6-15,-6 6 16,-1-3 0,1 3-16,6 0 15,-6 0 1,6 0-16,-6 0 16,0 0-1,6 0-15,-6 0 16,5 0-16,-5 0 15,6 3 1,0-3-16,0 6 16,0-6-1,0 6-15,-1 3 16,1-3 0,0 3-16,0 0 15,0-3-15,0 5 16,-1-2-1,1 0-15,-6 0 16,6-3 0,-6 3-16,0-3 15,-6-3 1,6 0-16,-6 0 16,6 0-16,-6-3 15,6 6 1,-6-6-16,0 0 15,0 0 1,0 0-16,6-6 16,-6 6-1,0-3-15,0 0 16,5 0-16,-5 0 16,6 0-1,-6 0-15,6 0 16,-6-3-1,6 0-15,0 0 16,0-3-16,0 0 16,0 0-1,0 4-15,0-1 16,6 6 0,-1-6-16,1 6 15,0-3-15,6 0 16,-6 0-1,5 0 1,-5 0-16,6 3 16,-6 0-16,6 0 15,-6 0 1,-1 0-16,1 0 16,0 0-1,0 0-15,0 0 16,0 0-16,-6 0 15,5 0 1,-5 0-16,6 0 16,-6 0-1,6 0-15,0 0 16,-6 0-16,5 0 16,1-3-1,0 0 1,0-3-16,6 0 15,5-3-15,7-8 16,6-10 0,11-12-16,0-5 15</inkml:trace>
  <inkml:trace contextRef="#ctx0" brushRef="#br0" timeOffset="-8853.576">8851 16275 0,'0'0'0,"0"0"15,0 0-15,0 0 16,0 0-1,0 0-15,0 0 16,0 0 0,0 0-16,0 0 15,0 0 1,0 0-16,0 0 16,0 0-16,12 36 15,0-21 1,6-1-16,5 4 15,1-6 1,0 3-16,5-6 16,1 0-1,-6-4-15,-1 1 16,-5-3-16,6 0 16,-6-3-1,-1 0 1,1-3-16,0 0 15,-6-3-15,0 6 16,-1-5 0,1 5-16,0-6 15,0 6 1,0-6-16,0 0 16,-1 0-16,1-3 15,0 3 1,0 0-16,-6 3 15,6 0 1,-6 0-16,5 0 16,-5 0-16,0 3 15,6 3 1,0 0-16,6 6 16,5 3-1,1 3-15,-6 3 16,0-1-1,-1-2-15,-5 3 16,0 0-16,-6-10 16,0 4-1,0-6-15,0 0 16,-6-3 0,6 0-16,-6-3 15,0 0 1,6-3-16,-6 0 15,6 0-15,-6-6 16,5 3 0,1-2-16,0-4 15,0 0 1,6-6-16,-6 9 16,6-3-1,-6 1-15,6 5 16,-6 3-16,5-3 15,-5 3 1,6 0-16,-6 0 16,6 3-1,-6 0-15,6 0 16,-1 3-16,1 0 16,6 0-1,-6 0-15,6 0 16,-1 0-1,1 3-15,6-1 16,0 1 0,5-3-16,1 0 15,-1 0-15,1 0 16,-6-3 0,-1-6-16,7-6 15,-6 1 1</inkml:trace>
  <inkml:trace contextRef="#ctx1" brushRef="#br0" timeOffset="100109.773">17550 13423 0</inkml:trace>
  <inkml:trace contextRef="#ctx0" brushRef="#br0" timeOffset="36176.105">5459 16900 0,'0'0'0,"0"0"0,0 0 0,0 0 15,0 0-15,-24-33 16,24 30 0,0 0-16,0-3 15,0 6 1,0-6-16,0 6 16,0-6-1,0 6-15,0-5 16,0 5-1,0-3-15,0 0 16,-6 0-16,6 0 16,-6 0-1,6 0-15,-6 0 16,6 3 0,-6 0-16,6-6 15,-5 6-15,-1 0 16,0 0-1,6 0-15,0 0 16,0 0 0,-54 24-16,37-10 15,-13 7 1,6 3-16,-5-1 16,5 4-16,0 6 15,1 5 1,-1 7-16,6-7 15,12-5 1,0-10-16,6-8 16,6 6-1,0-9-15,6 5 16,12-2-16,-1-3 16,7 0-1,6-6-15,11 0 16,6-12-1,6-12-15</inkml:trace>
  <inkml:trace contextRef="#ctx0" brushRef="#br0" timeOffset="36631.089">5867 17062 0,'0'0'0,"0"0"15,0 0-15,-41 3 16,23 12 0,-6 6-16,-5 3 15,5-1-15,12-2 16,6-3 0,12-3-1</inkml:trace>
  <inkml:trace contextRef="#ctx0" brushRef="#br0" timeOffset="59572.27">5808 17151 0,'0'0'0,"0"0"0,0 0 0,0 0 0,0 0 16,-35 0-1,23-3-15,6 0 16,-6 0 0,6-3-16,0 1 15,0 5 1,0-6-16,0 6 16,0-6-16,6 6 15,-5-3 1,5 0-16,0 0 15,0 3 1,0 0-16,0 3 16,0 0-16,0 0 15,-6 14 1,0 10-16,-12 12 16,0 11-1,0-6-15,7-11 16,5-10-1,6-8-15,12-3 16,11 3-16</inkml:trace>
  <inkml:trace contextRef="#ctx0" brushRef="#br0" timeOffset="60995.279">6116 16758 0,'0'0'0,"0"0"15,12-42-15,-12 16 16,6 5-1,-6-3-15,6 9 16,0-2 0,0 5-16,-1 6 15,-5 0 1,6 6-16,-6 0 16,0 0-1,0 0-15,-17 77 16,-1-9-1,0 18-15,-6 0 16,13-6-16,5-18 16,6-12-1,0-17-15,11-4 16,1-8-16,6-6 16,0-9-1,6-1-15,-7-10 16,7-7-1,11-21-15,-5-14 16,6-9 0,-7 2-16,-5 4 15,-6 6-15,-1 8 16,-5 9 0,-6 4-16,0 2 15,0 9 1,0-3-16,0 10 15,-6-1 1,6 6-16,-6 0 16,0 0-16,0 11 15,0 13 1,0 18-16,0 20 16,-6 15-1,0-12-15,6-6 16,0-24-1,0-2-15,12-9 16,0-10-16,5-8 16,7-6-1,0-14-15,11-10 16,1-3 0,-1-14-16,-17 2 15,-6 13 1,0 17-16,-12 6 15,0 6-15,0-3 16,0 0 0,-12 59-16,6-26 15,6 2 1,6 1-16</inkml:trace>
  <inkml:trace contextRef="#ctx0" brushRef="#br0" timeOffset="61699.427">6187 16678 0,'0'0'0,"-35"-18"0,17 3 16,6 6-16,-6-14 15,0 2 1,1-3-16,5 9 16,0 4-16,6-1 15,6 6 1,6 6-16,12-6 16,23 6-1,24-6-15,6 3 16,0-3-1,-5 6-15,-13 0 16,-18 0 0,-11 0-16,-6 0 15,-6 0-15,-12 0 16,0-3 0,-6 0-16,0-3 15,-12-6 1,6 4-16,-6-4 15,7 0-15,5 6 16,0 6 0,6 0-16,6 0 15,-6 0 1,29 6-16,7 6 16,17 0-16,-12 2 15,-11 1 1,-12 0-16,-6 9 15,-6 17 1,0 24-16</inkml:trace>
  <inkml:trace contextRef="#ctx0" brushRef="#br0" timeOffset="62090.301">7093 16971 0,'0'0'0,"-24"-30"0,18 15 16,0 9-16,12 0 16,6 1-1,18-1-15,5-3 16,13 3-1,-7 0-15,1 0 16,-7 0-16,-11 6 16,5 9-1</inkml:trace>
  <inkml:trace contextRef="#ctx0" brushRef="#br0" timeOffset="73014.606">8040 16704 0,'0'0'0,"0"0"0,0 0 0,0 0 16,0 0-16,-29-3 16,17 0-1,6 1-15,-6-4 16,6 6-1,-6-6-15,6 0 16,-6 3-16,-5 0 16,-1 0-1,0 6-15,0 3 16,-11 0 0,-1 11-16,1-2 15,-1 15 1,6 2-16,1 1 15,5 5-15,18-11 16,12 6 0,5-1-16,7-8 15,12 2 1,5-14-16,-5-12 16,11-6-16</inkml:trace>
  <inkml:trace contextRef="#ctx0" brushRef="#br0" timeOffset="73506.37">8117 16965 0,'0'0'0,"0"0"0,0 0 15,0 0 1,36-12-16,-24 12 15,-1 0 1,1 0-16,6 3 16,-6 0-16,0 3 15,-6 0 1,0 0-16,-6 3 16,0-9-1,0 0-15,-24 50 16,12-32-1,0 2-15,6-2 16,6-3-16,6-3 16,6 5-1,12-2-15,5-9 16,19-21 0,29-26-16</inkml:trace>
  <inkml:trace contextRef="#ctx0" brushRef="#br0" timeOffset="74247.75">8845 16660 0,'0'0'0,"0"0"0,0 0 15,0 0-15,0 0 16,0 0-16,0 0 16,-35 12-1,23 0-15,0 20 16,-6 13 0,7 5-16,-1 3 15,6 0 1,0-11-16,12-1 15,0-8-15,0-4 16,6-11 0,5 0-16,-5-12 15,0-6 1,-12 0-16,30-12 16,-13-3-1,-5 0-15,-6-5 16,6 5-1,-6-3-15,0 3 16,0-2-16,0 5 16,0 0-1,-6 3-15,5-3 16,-5 6 0,6 6-16,-6-6 15,6 6 1,-6-3-16,6 0 15,-6 3-15,6 0 16,-6 0 0,0 0-16,0-2 15,6 2 1,0-3-16,6-3 16</inkml:trace>
  <inkml:trace contextRef="#ctx0" brushRef="#br0" timeOffset="74746.965">10681 16799 0,'0'0'0,"0"0"0,0 0 16,0 0-1,0 0-15,0 0 16,0 0 0</inkml:trace>
  <inkml:trace contextRef="#ctx0" brushRef="#br0" timeOffset="75664.781">9195 16491 0,'0'0'0,"0"0"0,0 0 16,0 0-16,-30 62 16,12-14-1,-5 23-15,-7 18 16,12-7 0,1-5-16,11 0 15,6-20-15,6-10 16</inkml:trace>
  <inkml:trace contextRef="#ctx0" brushRef="#br0" timeOffset="76081.357">9218 16932 0,'0'0'0,"0"0"0,0 0 16,0 0-16,0 0 16,0 0-1,42 12-15,-24 0 16,5 3-16,-11 2 15,0 4 1,-12 6-16,-12 8 16,-6 4-1,-5-1-15,-1-5 16,12-12-16,0-10 16,12 1-1,0-3-15,12-3 16,12 0-1,5 0-15,37-12 16,40-12 0</inkml:trace>
  <inkml:trace contextRef="#ctx0" brushRef="#br0" timeOffset="76696.237">8745 16423 0,'0'0'0,"0"0"0,-30-15 15,24 15 1,0-5-16,6 5 15,0 0-15,0 0 16,0 0 0,71 0-16,-35 0 15,11 0 1,-5 0-16,-13 0 16,-5-6-1,-18 6-15,-6-3 16,0 3-16,0 0 15,0 0 1,-30-30-16,18 24 16,1 0-1,5 0-15,0 3 16,6 3 0,0 0-16,0 0 15,0 0-15,29 15 16,1-3-1,0 6-15,5 23 16,7 21 0</inkml:trace>
  <inkml:trace contextRef="#ctx0" brushRef="#br0" timeOffset="77113.477">9870 16684 0,'0'0'0,"0"0"0,47 14 15,6-5-15,12 0 16,-5-9 0,-7 0-16,0-6 15,-11-6 1,-19-2-16</inkml:trace>
  <inkml:trace contextRef="#ctx0" brushRef="#br0" timeOffset="77245.996">10142 16548 0,'0'0'0,"0"0"0,0 0 16,-12 38-1,6 27-15,18 51 16,12 49 0</inkml:trace>
  <inkml:trace contextRef="#ctx0" brushRef="#br0" timeOffset="77982.515">7271 16639 0,'0'0'0,"0"0"0,-6 45 16,6 43-1,17 93-15,19 41 16</inkml:trace>
  <inkml:trace contextRef="#ctx0" brushRef="#br0" timeOffset="78650.588">10693 16838 0,'0'0'0,"0"0"16,0 0-16,0 0 15,0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8T04:54:13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11042 17021 0,'0'0'0,"0"0"0,0 0 0,0 0 0,0 0 16,0 0 0,0 0-16,0 0 15,0 0-15,0 0 16</inkml:trace>
  <inkml:trace contextRef="#ctx0" brushRef="#br0" timeOffset="168.352">11279 16903 0,'0'0'0,"0"0"0,0 0 15,0 0 1,0 0-16,26 23 16</inkml:trace>
  <inkml:trace contextRef="#ctx0" brushRef="#br0" timeOffset="291.899">11388 16959 0,'0'0'0,"0"0"0,0 0 16,0 0-16,42 27 16</inkml:trace>
  <inkml:trace contextRef="#ctx0" brushRef="#br0" timeOffset="1415.055">11865 17009 0,'0'0'0,"0"0"16,-30-9-16,10 3 15,-4 3-15,0 0 16,6 1-1,7 2-15,5 0 16,6 0 0,0 0-16,0 0 15,0 0 1,91-21-16,-22 12 16,-1 0-16,-12 3 15,-15 3 1,-5-3-16,-7 6 15,1-6 1,0-3-16</inkml:trace>
  <inkml:trace contextRef="#ctx0" brushRef="#br0" timeOffset="1579.593">12090 16639 0,'0'0'0,"0"0"16,-42 30-1,22-1-15,-16 34 16,-5 40-16,2 36 16,10-11-1,17-22-15,12-8 16</inkml:trace>
  <inkml:trace contextRef="#ctx0" brushRef="#br0" timeOffset="2031.863">12703 16696 0,'0'0'0,"0"0"0,0 0 15,0 0-15,0 0 16,0 0-1,-33 0-15,18 2 16,-5 7 0,-16 6-16,-20 24 15,-3 17 1,8 9-16,16 18 16,23-6-16,21-12 15,26-3 1,16-18-16,5-23 15,6-30 1,18-26-16</inkml:trace>
  <inkml:trace contextRef="#ctx0" brushRef="#br0" timeOffset="2621.53">12937 17151 0,'0'0'0,"0"0"0,0 0 16,0 0-1,-33 3-15,24 6 16,-12 30 0,-5 38-16,-1 11 15,3 1 1,7-12-16,5-24 16,6-23-16,3-9 15,3-18 1,0-9-16,0-12 15,0 18 1,12-89-16,0 18 16,-4 18-1,1 11-15,-6 16 16,3 11-16,3 0 16,6 0-1,15-5-15,2 2 16,1 6-1,-10 12-15,-8 0 16,-6 0 0,-3 6-16,-3 0 15,-3-6-15,0 0 16,-21 32 0,6-14-16,9-6 15,6-6 1,3-3-16</inkml:trace>
  <inkml:trace contextRef="#ctx0" brushRef="#br0" timeOffset="3097.145">13357 16971 0,'0'0'0,"0"0"15,0 0-15,0 0 16,0 0-1,0 0-15,0 0 16,-30 15-16,18-1 16,1 1-1,-1 12-15,0 8 16,0 7 0,6 8-16,6-6 15,6 1 1,15 2-16,5-11 15,4-16-15,0-8 16,-4-12 0,7-12-16,8-20 15,10-39 1,-10 6-16,-17 17 16,-12 19-1,-6 11-15,-3 6 16,-1 6-16,1 6 15,0 12 1,0 12-16,0 29 16,0 24-1,6 6-15,15 0 16,2-39-16,4-26 16</inkml:trace>
  <inkml:trace contextRef="#ctx0" brushRef="#br0" timeOffset="3679.652">13268 16574 0,'0'0'0,"0"0"0,0 0 16,0 0-16,53 12 15,1 3 1,8 6-16,-6-7 16,-12-5-1,-11-3-15,-9-6 16,-9 0 0,-7 0-16,-2-6 15,-6-6 1,0 12-16,-23-41 15,2 17-15,0 4 16,3 2 0,7 6-16,5 9 15,6 0 1,3 0-16,3 3 16,2 0-16,-8 0 15,36 9 1,-12 9-16,-7-1 15,-8 4 1,-6 6-16,6 8 16,3 7-1</inkml:trace>
  <inkml:trace contextRef="#ctx0" brushRef="#br0" timeOffset="4199.026">13993 17311 0,'0'0'0,"0"0"15,0 0-15,0 0 16,0 0 0,0 0-16,0 0 15,15-30 1,-18 30-16,3 0 15,0 0 1,-32 113-16,14 2 16,0-14-16,3-27 15,3-33 1,4-17-16,5-21 16,3-18-1,0-14-15,0-25 16,0-11-16,0 3 15,3 15 1,3 11-16,5 10 16,4 5-1,3 3-15,3 6 16,-1 6 0,-2 6-16,0 6 15,-6 0 1,-6 0-16,-6 3 15,0-9-15,0 0 16,-45 50 0,22-32-16,17-12 15,9-6 1</inkml:trace>
  <inkml:trace contextRef="#ctx0" brushRef="#br0" timeOffset="11719.526">12957 16376 0,'0'0'0,"0"0"16,0 0-16,0 0 16,0 0-1,0 0-15,0 0 16,0 0 0,0 0-16,0 0 15,0 0-15,30-18 16,-21 24-1,3-6-15,5 6 16,4-6 0,6 0-16,2 0 15,10 0 1,5 6-16,1-6 16,-4 0-16,-2 0 15,-4 0 1,-2 0-16,-4 0 15,-2 0 1,-3 0-16,-1-6 16,-2 6-1,0 0-15,-4 0 16,1 0-16,-3 0 16,0 0-1,-3 0-15,0 0 16,-1 0-1,4 0-15,0 0 16,3 0 0,-3 0-16,-1-6 15,-2 6-15,-3 0 16,-3 0 0,0 0-16</inkml:trace>
  <inkml:trace contextRef="#ctx0" brushRef="#br0" timeOffset="12961.694">11714 16485 0,'0'0'0,"0"0"16,0 0-16,0 0 16,0 0-1,-24-32-15,30 26 16,3 0-16,3 0 16,9 0-1,20 3-15,12-3 16,7 3-1,5 0-15,-3-3 16,-6 6 0,3-5-16,9 5 15,-2-6-15,-7 6 16,-6-3 0,-3-3-16,-5 0 15,-7 0 1,-2 0-16,-7 6 15,-2 0 1,-3 0-16,-1 0 16,1 0-16,3 0 15,-1 0 1,1 0-16,0 0 16,-4 0-1,-2 0-15,0 0 16,-3 0-1,-1 0-15,-2 0 16,3 0-16,3 0 16,-1 0-1,7 6-15,14 3 16,22 9 0</inkml:trace>
  <inkml:trace contextRef="#ctx0" brushRef="#br0" timeOffset="17150.476">14443 16971 0,'0'0'0,"0"0"0,0 0 0,0 0 0,0 0 15,0 0-15,0 0 16,0 0 0,0 0-16,-29-15 15,26 15 1,0 0-16,0 3 15,0-3-15,3 6 16,0-6 0,0 0-16,0 0 15,0 0 1,27 32-16,-16-26 16,1 6-1,0-3-15,0-3 16,0 0-16,3 0 15,-4-6 1,1 0-16,-3 0 16,0 0-1,-9 0-15,0 0 16,24-6 0,-18 3-16,0 0 15,-1-3-15,1-3 16,0 3-1,0 0-15,0 3 16,0-3 0,3 0-16,0 1 15,0-1 1,0 6-16,2-6 16,1 6-16,3 0 15,3 6 1,3-6-16,-1 6 15,4-3 1,0-1-16,-4 1 16,-2-3-1,0 0-15,0 0 16,-1 0-16,1-3 16,0-2-1,3-7-15,-4 6 16,-2-3-1,-3 3-15,-3 3 16,0 0 0,-3 0-16,0 3 15,0 0-15,2 0 16,4 0 0,3 0-16,0 0 15,6 3 1,-1 0-16,4 0 15,9-3-15,8-3 16</inkml:trace>
  <inkml:trace contextRef="#ctx0" brushRef="#br0" timeOffset="18477.6">14701 17270 0,'0'0'0,"0"0"0,0 0 16,0 0-1,0 0-15,0 0 16,0 0-1,0 0-15,0 0 16,-24 32 0,6 1-16,-11 23 15,-13 36-15,1 8 16,2-23 0,10-18-16,8-23 15,9-15 1,6-9-16,6-10 15,0-2 1,0 0-16,0 0 16,51-106-16,-28 62 15,-5 8 1,-6 9-16,-3 7 16,-3 2-1,0 6-15,0-3 16,0-2-1,-1 2-15,1 0 16,0 0-16,3 0 16,-3 6-1,0 1-15,0 8 16,0 0 0,6 8-16,11 10 15,10 9 1,5 8-16,1 7 15,-4 11-15,-8-6 16,-6 4 0,-6-13-16,-6 1 15,-4-7 1,1-8-16,-3-9 16,0-3-16</inkml:trace>
  <inkml:trace contextRef="#ctx0" brushRef="#br0" timeOffset="18764.628">14597 17604 0,'0'0'0,"0"0"0,0 0 16,0 0 0,0 0-16,0 0 15,0 0-15,0 0 16,0 0 0,0 0-16,0 0 15,59 33 1,-2-30-16,20-3 15</inkml:trace>
  <inkml:trace contextRef="#ctx0" brushRef="#br0" timeOffset="19360.696">15148 17669 0,'0'0'0,"0"0"0,0 0 0,-24-38 15,21 11 1,0 0-16,0 1 15,0 2 1,0 6-16,3 4 16,0-1-1,3 3-15,3 0 16,6 0-16,6 12 16,12 0-1,8 18-15,6 3 16,1 17-1,-4 12-15,-2-5 16,-10-7 0,-8-8-16,-6-15 15,-3 0-15,-3-10 16,2-5 0,4-8-16,0-4 15,0 0 1</inkml:trace>
  <inkml:trace contextRef="#ctx0" brushRef="#br0" timeOffset="19560.048">15583 17412 0,'0'0'0,"0"0"15,-32 23-15,14-2 16,-9 12-16,-11 17 15,-13 0 1,-2-2-16,9-7 16,5-2-1</inkml:trace>
  <inkml:trace contextRef="#ctx0" brushRef="#br0" timeOffset="20827.177">15160 17270 0,'0'0'0,"0"0"0,0 0 15,0 0-15,0 0 16,-30-24 0,18 6-16,-5-3 15,-7 7 1,-3-4-16,-2 12 15,-4 0-15,-5 0 16,-4 3 0,-2 0-16,-1-3 15,7-3 1,2 4-16,4 5 16,2 0-1,1 0-15,2 5 16,-3 7-1,4 9-15,-1 6 16,0 8-16,4 7 16,-1 5-1,0 6-15,4 0 16,5-2 0,0-1-16,6 9 15,3-2-15,9-7 16,3-6-1,6 1-15,3-1 16,2-11 0,4-1-16,0-5 15,3-4-15,2 1 16,4-3 0,14 0-1,7 5-15,5-2 16,6-9-16,-6-6 15,-2-4 1,-1-2-16,9 3 16,3 0-1,12-6-15,6-12 16,-9 4 0,-9-10-16,-9 0 15,-5 3-15,-7-3 16,-2-5-1,-1-4-15,-6-5 16,-2-1 0,-9-11-16,-1-10 15,-5-8 1,-6 9-16,-6 6 16,-6 8-16,-6 4 15,-3-7 1,-3 4-16,-3 5 15,1 1-15,-1-7 16,0 10 0,0-4-16,-2 0 15,-1 1 1,-3 2-16,3 4 16,-2-1-1,-1 3-15,0 4 16,-9-1-16,-11-3 15,-18-2 1,-15-4-16,-9-6 16,-15-5-1,-53-6-15,-38-4 16</inkml:trace>
  <inkml:trace contextRef="#ctx0" brushRef="#br0" timeOffset="80051.12">16208 16698 0,'0'0'0,"0"0"0,0 0 0,0 0 0,0 0 16,0 0 0,0 0-16,-30 6 15,27-6 1,0 3-16,3 0 16,0 0-1,0 0-15,0 3 16,0-6-16,0 0 15,24 21 1,-6-9-16,2 0 16,1-1-1,0 1-15,2 3 16,-2-3 0,0-3-16,0 0 15,-1-6-15,-2 2 16,0-5-1,0 6-15,-1-6 16,-2 0 0,0 0-16,0 0 15,0 0 1,2 0-16,7-6 16,6-2-16,8-4 15,4-6 1,-4 0-16,-8 3 15,-7 4 1,-5 5-16,-3 0 16,-6 6-1,0 0-15,-3 0 16,2 0-16,1 3 16,0 0-1,0 0-15,0 0 16,0 3-1,0-1-15,0 7 16,0-3-16,-1-3 16,1 0-1,0 0-15,3-6 16,0 0 0,0 0-16,0 0 15,-1 0 1,7-6-16,6 0 15,11-3-15,10-3 16,-4 1 0,1-1-16,-7 3 15,-5 6 1,-7 3-16,1 3 16,0 0-1,-3 3-15,-1 0 16,1-6-1,0 6-15,-1-1 16,1-5-16,3 0 16,2 6-1,7-6-15,0 0 16,5 3 0,1 0-16,-4-3 15,1 0-15,-4 0 16,4-3-1,-1-6-15,4 4 16,2-7 0,1 0-16,-4 3 15,-5 3-15,2 12 16,1 0 0,2 3-16,-2 0 15,-1-6 1,-2 3-16,-4-1 15,1-5 1,0 0-16,-1-5 16,1 5-16</inkml:trace>
  <inkml:trace contextRef="#ctx0" brushRef="#br0" timeOffset="84249.846">19588 17284 0,'0'0'15,"0"0"-15,0 0 0,0 0 16,6-32 0,21-1-16,14-17 15,1 6 1,-7 11-16,-5 6 15,-9 10 1,-4 5-16,-5 3 16,-3 3-1,0 0-15,-3 6 16,-3-6-16,0 6 16,0 0-1,0 0-15,0 0 16,3 12-1</inkml:trace>
  <inkml:trace contextRef="#ctx0" brushRef="#br0" timeOffset="84588.217">18884 17113 0,'0'0'0,"0"0"0,0 0 15,0 0 1,0 0-16,0 0 16,0 0-1,35-15-15,36 3 16,39 6 0,23-3-16</inkml:trace>
  <inkml:trace contextRef="#ctx0" brushRef="#br0" timeOffset="85282.243">19399 17296 0,'0'0'0,"0"0"0,0 0 15,-24-50 1,18 26-16,3-2 16,0 5-1,3 6-15,3 6 16,3 3-16,0 6 15,3 0 1,-9 0-16,33 6 16,-7-6-1,7-3-15,5-3 16,-2-5 0,-4 5-16,-5-3 15,-6 0-15,2 0 16,7-9-1,17-2-15,22-13 16</inkml:trace>
  <inkml:trace contextRef="#ctx0" brushRef="#br0" timeOffset="86739.333">20266 17098 0,'0'0'0,"0"0"16,0 0-16,0 0 16,0 0-1,0 0-15,0 0 16</inkml:trace>
  <inkml:trace contextRef="#ctx0" brushRef="#br0" timeOffset="89121.073">16394 16971 0,'0'0'0,"0"0"0,0 0 15,0 0 1,-32-30-16,20 15 16,-3 3-1,0 1-15,0-4 16,1 3-16,5 0 16,6 3-1,3 3-15,6-5 16,8 2-1,7-9-15,9 6 16,-1-3-16,1 3 16,0 7-1,-1-4-15,4 3 16,5 0 0,1 0-16,-1 0 15,-2 6 1,-7 0-16,1 0 15,-6 6 1,-1-3-16,1 0 16,0-3-16,2 0 15,1 0 1,0-3-16,-1 0 16,-2-3-1,3 6-15,-1 0 16,1 0-16,-1 0 15,1 6 1,6 0-16,2 0 16,1-3-1,-4 0-15,1-3 16,-1 0 0,-2 0-16,0 0 15,-4 0 1,1 0-16,-3 0 15,2 0 1,4 0-16,2-3 16,10 0-16,2 0 15,-2 0 1,-1 3-16,-5 0 16,-7 0-1,1 0-15,-6 3 16,-1-3-16,-2 0 15,0 0 1,-1 0-16,1 0 16,0 0-1,0-3-15,-1 0 16,1 3-16,0-3 16,-1-3-1,1 6-15,0 0 16,3 0-1,2 0-15,7 0 16,-4 0 0,1-6-16,0 6 15,-4-6 1,-2 6-16,-3-6 16,-4 6-16,1 0 15,0 6 1,0 6-16</inkml:trace>
  <inkml:trace contextRef="#ctx0" brushRef="#br0" timeOffset="90498.866">17445 17187 0,'0'0'0,"0"0"16,0 0-1,0 0-15,0 0 16,0 0-16,0 0 15,0 0 1,0 0-16,0 0 16,0 0-1,-6 26-15,-3 1 16,-3 6-16,-2 8 16,-1 3-1,0 4-15,0 2 16,3 12-1,4-9-15,2-2 16,6-19 0,3-8-16,2-9 15,4 3 1,3-7-16,3-8 16,0 3-16,-15-6 15,44-20 1,-8-7-16,8-14 15,1-4 1,-4-2-16,-5-4 16,-7 13-16,-11 5 15,-6 10 1,-3 2-16,-6 3 16,0 6-1,-1 4-15,-2 2 16,0 0-1,3 0-15,0 0 16,0-3 0,3-9-16,3-5 15,0-4-15,-3 12 16,-3-3 0,0 12-16,-3 1 15,0 2 1,0 3-16,0 3 15,0-3 1,0 0-16,-24 77 16,-2-9-16,2 11 15,9 4 1,9-9-16,6-17 16,9-10-1,9 3-15,14 6 16,16 10-16</inkml:trace>
  <inkml:trace contextRef="#ctx0" brushRef="#br0" timeOffset="91880.77">19316 17148 0,'0'0'0,"0"0"0,0 0 16,0 0-16,0 0 16,0 0-1,0 0-15,53-41 16,24 8-16,-6 1 16,-20 17-1,-16 3-15,-14 6 16,-9 0-1,-6 6-15,-3 6 16,0-6 0,-3 12-16,0-12 15,-21 56 1,-9-2-16,-8 22 16,2 7-16,7-12 15,14-8 1,6-13-16,9-12 15,3-11-15,6 0 16,3-4 0,5-8-16,7-9 15,0 0 1,2-6-16,7-12 16,2-6-1,1-5-15,3-13 16,-7 4-16,-2-7 15,-4 7 1,-5 2-16,-3-3 16,0 1-1,-4-1-15,-2 7 16,-3 2 0,-3 12-16,0 0 15,0 3-15,0-2 16,3-1-1,5-9-15,4-12 16,6 4 0,-6 2-16,-7 12 15,-2 4 1,-3 5-16,-3 6 16,-3 0-16,0 0 15,-18 77 1,-11 11-16,-1 13 15,7-9 1,2-3-16,9-13 16,6-10-1,6-19-15,6-9 16,6-8 0,6-6-16,11-7 15,16-11-15,11-29 16,18-28-1</inkml:trace>
  <inkml:trace contextRef="#ctx0" brushRef="#br0" timeOffset="92230.556">20287 17030 0,'0'0'0,"0"0"0,-6-30 16,9 18-1,6 1-15,9-1 16,11 0-1,22 0-15,5 3 16,0 3-16,-6 0 16,-11 6-1,-4-3-15,-8 0 16,-9 3 0,-3 3-16,-6 0 15</inkml:trace>
  <inkml:trace contextRef="#ctx0" brushRef="#br0" timeOffset="92415.147">20527 16971 0,'0'0'0,"0"0"0,-36 38 16,13 7-16,-4 17 15,6-3 1,6-3-16,9-3 15,9 15 1,9 9-16</inkml:trace>
  <inkml:trace contextRef="#ctx0" brushRef="#br0" timeOffset="92864.581">19633 17068 0,'0'0'0,"0"0"0,0 0 16,-15-35-16,12 29 16,0 3-1,0 3-15,3 0 16,-50 101 0,-6 32-16,8 65 15,13 18-15</inkml:trace>
  <inkml:trace contextRef="#ctx0" brushRef="#br0" timeOffset="94515.928">20944 16441 0,'0'0'0,"0"0"0,-23-38 16,17 32-16,0 0 15,3 0 1,0 0-16,0 3 16,3-3-16,0 6 15,0-6 1,0 6-16,3-6 16,0 6-1,9-3-15,8-3 16,7 0-1,0 3-15,-1 0 16,1 3 0,-1 0-16,1 0 15,-3 0-15,-1 0 16,1-6 0,-6 6-16,0-5 15,-4 5 1,-2 0-16,-3 0 15,0 0 1,-3 0-16,0 0 16,0 0-16,0 0 15,0 0 1,0 0-16,0 0 16,-1 0-1,1 0-15,-3 0 16,0 0-16,0 0 15,0 0 1,0 0-16,0 0 16,0 0-1,0 0-15,0 0 16,0 0 0,0 0-16,0 0 15,0 0-15,0 0 16,0 0-1,0 0-15,-3 0 16,0 0 0,-3 0-16,-3 0 15,-3 0 1,-9 0-16,-8 5 16,-13 1-16,-14 0 15,-6-3 1,5-3-16,10 0 15,5 0 1,10-3-16,5 0 16,3 3-1,7 0-15,5 0 16,3 0-16,3 0 16,3 0-1,0 0-15,0 0 16,0 0-1,0 0-15,95-14 16,-45 8-16,0 0 16,-2 6-1,-7-3-15,-5 0 16,-10 3 0,-2 0-16,-6 3 15,-4-3 1,-2 0-16,0 3 15,0-3-15</inkml:trace>
  <inkml:trace contextRef="#ctx0" brushRef="#br0" timeOffset="97462.922">21696 16607 0,'0'0'0,"0"0"0,0 0 0,0 0 0,-3-33 16,3 27-16,0 0 16,0 0-1,0 6-15,0-3 16,0 0-16,0 1 16,0-1-1,0 0-15,-3 0 16,0 0-1,0-3-15,0 6 16,0-6 0,0 6-16,0-6 15,0 6-15,3-3 16,0 0 0,0 0-16,3 0 15,0 3 1,3 0-16,6-3 15,9 0 1,8 3-16,13-3 16,14-3-16,9 0 15,-6 0 1,4 1 0,-1 2-16</inkml:trace>
  <inkml:trace contextRef="#ctx0" brushRef="#br0" timeOffset="72027.745">10349 15094 0,'0'0'0,"0"0"0,0 0 0,-35 18 16,17-12-16,0 0 15,-5 9 1,-1-3-16,-6-6 16,-11 0-1,-1 5-15,-11 4 16,6 3-1,-1 3-15,-5-4 16,6 4 0,-1-3-16,7-3 15,-12-4-15,-13-5 16,7 0 0,12 0-16,0-6 15,11 0 1,-5 0-16,5 0 15,-5-6 1,5 6-16,1-6 16,-7 0-16,1-5 15,-7-4 1,1 0-16,5-3 16,7 1-1,5-4-15,1-3 16,5-2-1,-6-4-15,1-12 16,5 1-16,0 3 16,1 2-1,5 1-15,6-1 16,-6-2 0,7-4-16,-7 4 15,0-1 1,0-8-16,6-1 15,1-5-15,11 3 16,0-3 0,6-4-16,5 1 15,1 6 1,0-3-16,0-7 16,6-8-16,-1 0 15,1 3 1,0 15-16,6 3 15,-7 2 1,7 1-16,12 5 16,5-5-16,6 5 15,1 7 1,5-1-16,-6 1 16,7-4-1,-7 4-15,12 5 16,0 0-16,18-2 15,12-4 1,-12 4-16,-6 2 16,-6 9-1,18-2-15,6 2 16,0-3 0,-18 6-16,-12 3 15,0 1 1,12-1-16,18 3 15,-6-3-15,-12 6 16,-12 0 0,-5 6-16,-7-3 15,0 0 1,19 3-16,10 0 16,-10 0-1,-7 0-15,-6 0 16,0-3-16,-5 0 15,17 0 1,18-3-16,0 1 16,-15 5-1,-12 0-15,-9 0 16,-2 5-16,-4 1 16,12 3-1,19 3-15,5-6 16,-9 6-1,-6-3-15,-9-3 16,-9 6 0,1-1-16,-1 4 15,13 9-15,2 2 16,0-2 0,0 3-16,0-1 15,-2 4 1,-4 3-16,-9-1 15,-2 1 1,-1-1-16,-5-2 16,5 2-1,1 1-15,-1 5 16,-2-11-16,-4 3 16,-5-4-1,-7 1-15,1 2 16,0 7-1,-4 5-15,1 4 16,-3-4-16,0-2 16,-1-4-1,-2-2-15,-3-1 16,0 1 0,-3-4-16,-3 1 15,0 0 1,0 2-16,-1 4 15,-2-1-15,0 7 16,-3 2 0,-3-2-16,-3 2 15,-2 0 1,-1 1-16,-3-7 16,0 1-16,0-1 15,0-8 1,-2-1-1,-4 1-15,-9 8 16,-2-5-16,-1-1 16,0-5-1,-2-3-15,-1 2 16,-2-2 0,-1-3-16,1 0 15,2-4-15,-2-5 16,-4 3-1,-5-6-15,-16-3 16,-14 3 0,-8-3-16,2-1 15,3-2-15,-15-6 16,-18 6 0,4 3-1,14 0-15,6 0 16,-12-6-16,-14 6 15,8 0 1,19 0-16,11-6 16,-9-6-1,-12 6-15,-6-6 16,18 6-16,0 0 16,7 0-1,-19 0-15,-12 0 16,12 6-16,13-6 15,11 0 1,-12 0-16,-12-6 16,6 6-1,0 0-15,6 0 16,-17 6 0,-25 6-16,19-3 15,11-3-15,12 0 16,-11-6-1,5 0-15,-6 11 16</inkml:trace>
  <inkml:trace contextRef="#ctx0" brushRef="#br0" timeOffset="-69967.983">10485 14946 0,'0'0'0,"0"0"0,0 0 0,0 0 0,0 0 15,-35-5 1,23 8-16,-6-1 15,1 10 1,-1 0-16,-6 3 16,-6 15-1,7-4-15,-1 1 16,0-4 0,1-2-16,-1 0 15,0-3-15,-5-1 16,-7 1-1,-5 3-15,-7 0 16,7-4 0,5 4-16,1-9 15,5 0 1,7-3-16,-1-3 16,-6-1-16,7-5 15,-7 6 1,-11-6-16,-7 6 15,-5 0 1,0-3-16,5-3 16,13 0-16,-7-3 15,7-3 1,-1 0-16,7 0 16,-7 4-1,1-7-15,-7-6 16,-5 3-1,-6 0-15,5-9 16,7 4-16,5-10 16,1 3-1,5-11-15,1-4 16,-1 1 0,6 5-16,1 4 15,5 2 1,-6 1-16,6-4 15,1 3-15,-1-5 16,6-4 0,-6-8-16,0-9 15,1 2 1,5-2-16,0 0 16,0 5-16,6-2 15,0 6 1,6-4-16,0-8 15,0-3 1,0-3-16,12-6 16,0 3-1,6 8-15,0 4 16,5 9-16,1-1 16,6-2-1,5 3-15,12-4 16,1 4-1,-1 2-15,-5 13 16,-1 2 0,0 9-16,7-2 15,-1-1 1,12-3-16,1 9 16,-1-2-16,0 5 15,-6 6 1,-5 3-16,-13 3 15,7 6 1,-7 3-16,13 6 16,-1-1-16,0 1 15,1 6 1,-7 3-16,6-1 16,-5 1-1,-1 6-15,-5-4 16,-7 7-1,-5-10-15,0 4 16,-1 3 0,1-4-16,-6 1 15,6 11-15,-7 13 16,1-1 0,0-3-16,-6-5 15,0-4 1,-1-2-16,1-7 15,0-2-15,-6 6 16,6-10 0,-6 4-16,0 2 15,0 7 1,0 2-16,-6 1 16,5 2-1,-5 1-15,-5 2 16,-1 1-1,0 5-15,-12 9 16,0 0-16,-5 6 16,-7 12-16,0 0 15,7-12 1,-1-5 0,0-16-16,6-14 15,1-4-15,5-2 16,-6-9-1,6-9-15,0-1 16</inkml:trace>
  <inkml:trace contextRef="#ctx0" brushRef="#br0" timeOffset="-68771.297">10835 14997 0,'0'0'0,"0"0"0,0 0 16,0 0-16,0 0 16,0 0-1</inkml:trace>
  <inkml:trace contextRef="#ctx0" brushRef="#br0" timeOffset="-68629.237">11225 14958 0,'0'0'0,"0"0"16,0 0-16,0 0 15,0 0 1</inkml:trace>
  <inkml:trace contextRef="#ctx0" brushRef="#br0" timeOffset="-66979.681">12131 15379 0,'0'0'0,"0"0"0,0 0 16,0 0-16,-29-24 16,17 18-1,-3-6-15,-6-9 16,-8 4-1,-7-4-15,-8 0 16,2-2 0,4 5-16,-1-12 15,4-5-15,-4-4 16,4 1 0,8 5-16,7 10 15,-1-4 1,3 3-16,0 1 15,-2-1-15,-1 0 16,-3-2 0,0-7-16,1 6 15,5-2 1,6-4-16,3 7 16,0-1-16,4-6 15,2-2 1,0-4-16,3 1 15,3-1 1,5-5-16,4-6 16,3-1-1,0 4-15,-3 3 16,3-7 0,-1 1-16,1-3 15,3-3-15,0 8 16,-1 4-1,1 2-15,0 4 16,0 2 0,-1 1-16,1 8 15,0 1 1,0-4-16,5 3 16,7 1-16,6-4 15,2 9 1,3 1-16,1-4 15,-7 12 1,1 0-16,-3 4 16,-1 2-1,1 0-15,8 0 16,4 3-16,2 0 16,3 3-1,6 3-15,-2 6 16,-4 3-1,0 2-15,-2 4 16,-4-3-16,1 3 16,8-1-1,6 4-15,0 3 16,-5-4 0,-10 4-16,-6-3 15,-5 3 1,-3-10-16,-4 10 15,1-3 1,-3 5-16,-1 7 16,1-1-16,-6 4 15,-4-3 1,-2 5-16,-3 0 16,-3-5-1,0 6-15,-3-4 16,-3 1-16,-3 5 15,0 6 1,-3 10-16,-3 19 16,-3-4-1,1-4-15,-4-9 16,-3 3 0,3-12-16,-3-8 15,1 8-15,-7 3 16,6-2-1,1-7-15,-4 0 16,0-5 0,0-10-16,-2-8 15,-7 3 1,-5-3-16,-4-7 16,-2-2-16,-4-6 15,-2-6 1,-12 0-16,-9-6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8T05:17:14.1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10320 5746 0,'0'0'0,"0"0"0,0 0 0,0 0 0,-30 0 16,30 0-1,-6 0-15,6 0 16,-6 0-16,6 0 15,0 0 1,0 0-16,0 0 16,0 0-1,0 0-15,0 0 16,0 0 0,0 0-16,65 20 15,-35-20-15,5 6 16,-5-6-1,0 6-15,-1-6 16,-5 0 0,0 6-16,-1-6 15,1 0 1,6 0-16,-7 0 16,7 0-16,-6 0 15,5 0 1,1-6-16,-1 6 15,-5-6 1,6 6-16,-1-6 16,1 3-1,-1-3-15,1 1 16,-6 5-16,-6-6 16,-1 6-1,-5-6-15,0 6 16,6 0-1,-6 0-15,5 0 16,-5 0 0,6 0-16,0 0 15,-1 0-15,1 0 16,0 6 0,6-6-16,-1 0 15,13 0 1,2 6-16,10-1 15,2 4-15,-3-3 16,-5 0 0,2 0-16,1-6 15,2 0 1,12-6-16,6 0 16,0 0-1,-5 6-15,-7-3 16,-6 3-16,-2-6 15,2 1 1,3-1-16,7-6 16,-1 0-1,-3 12-15,-2 0 16,-7 0 0,0 6-16,1 6 15,-4-6-15,-2 5 16,-4-5-1,4-6-15,2 3 16,6-3 0,-2 0-16,2 0 15,-2 6 1,-4-6-16,1 0 16,-1 0-1,-3 0-15,7-6 16,8 3-16,3 3 15,1-6 1,-1 1-16,-3 5 16,-8 0-16,-4-6 15,-2 6 1,-4-6-16,-2 6 16,-1 0-1,1 0-15,2 6 16,4-6-1,2 6-15,10 5 16,-1-2 0,-9-3-16,-2 0 15,-1-6-15,-2 9 16,-1-9 0,4 0-16,-1 0 15,10-9 1,5 9-16,0 0 15,-5 0-15,-4 0 16,-6 0 0,-2 9-16,0-9 15,-1 6 1,1-6-16,-1 0 16,4 0-1,-1 0-15,3-6 16,1 6-16,-4 0 15,-2-9 1,-1 9-16,-5-6 16,-3 6-1,-1-6-15,4 0 16,3 3 0,2-8-16,6-1 15,7 0-15,-4 0 16,1-3-1,-4 9-15,-2 0 16,-1 6 0,-5 0-16,-1 0 15,4 0-15,-4-3 16,4-3 0,-1 1-16,4-7 15,2 6 1,-2-6-16,-1 0 15,-2 6 1,-4-9-16,4 10 16,-1 2-16,1-3 15,2-6 1,4 6-16,-1-6 16,4 0-1,2-3-15,0 9 16,-2-5-1,-4 8-15,-2-9 16,-7 6 0,-2 0-16,-3 0 15,-4 6-15,-2-6 16,-3 6 0,-1-6-16,1 6 15,0-6 1,3 6-16,2-6 15,7-2-15,3 8 16,2-6 0,-5 6-16,-1-6 15,1 6 1,0 0-16,-4 0 16,-2 0-1,0 0-15,-4 0 16,1 0-1,3 0-15,-1 0 16,4 0-16,0 0 16,2 0-1,7 0-15,8 6 16,6-6-16,4 0 16,-1-6-1,-6 6-15,-5-3 16,-4 3-1,-2 0-15,-7 0 16,1 0 0,3 0-16,2 3 15,7-3-15,5 0 16,3 0 0,-5 0-1,-4 0-15,-2 6 16,-4-6-16,1 6 15,2 2 1,1-8-16,8 6 16,6-6-16,6 0 15,-2 0 1,-7 0-16,-6 0 16,-5 0-1,-6 0-15,-4 0 16,-2 0-1,-1 0-15,4 6 16,6 0-16,2 0 16,3 0-1,4 0-15,-4 6 16,4-6 0,-1 3-16,-2 2 15,-1 4 1,0-9-16,1 6 15,-1-6-15,4 0 16,-1 0 0,1 0-16,-4 0 15,0-6 1,-2 3-16,-4-3 16,1 5-16,-1-5 15,1 0 1,2 0-16,7 0 15,2 0 1,4 6-16,-1-6 16,6 0-1,-6 0-15,4 9 16,-7-9-16,3 0 16,4 0-1,2 0-15,3 0 16,9 0-1,-3 0-15,6-9 16,1 3 0,-4 1-16,3 5 15,-6-3-15,6-3 16,-9 0 0,-6-6-16,-8 6 15,-4 6 1,-3-6-16,1 6 15,-1 0-15,4 0 16,2 0 0,6 0-16,1-6 15,-7 0 1,-3 6-16,-5 0 16,-4 0-1,-5 0-15,0 0 16,2 6-1,4-6-15,2 0 16,4 0-16,2 0 16,3-6-1,-2 0-15,-4 6 16,-2-9 0,-1 9-16,4-6 15,2 6-15,9 0 16,13 0-1,5-5-15,-3-4 16,-9 3 0,-6 0-16,-8 0 15,-4 6 1,0 0-16,7 0 16,2 6-1,3-6-15,1-6 16,-1 0-16,-9 6 15,-2-6 1,-4 6-16,-2 0 16,2 0-1,4 0-15,5 6 16,0 0-16,1-6 16,-1 6-1,1-6-15,-4 0 16,0 0-1,1 0-15,-1 6 16,1-6 0,2 6-16,3-6 15,-2 0-15,5-6 16,-3 0 0,-2-6-16,-7 6 15,-2 0 1,-1 0-16,4 6 15,11-6 1,18 6-16,12-14 16,-9 8-16,-3 0 15,-6 3 1,-9-3-16</inkml:trace>
  <inkml:trace contextRef="#ctx0" brushRef="#br0" timeOffset="10387.802">17353 5568 0,'0'0'0,"-53"-12"0,6 6 0,-10-3 0,1 3 16,3-5-16,3 2 15,8-3 1,4 0-16,-4-6 16,-2-2-16,-7-1 15,4-3 1,9-2-16,8 5 16,6-9-1,4-2-15,2-7 16,3-5-1,0-1-15,3-5 16,4 6 0,2 2-16,3 1 15,0-1-15,0 1 16,3 0 0,3-7-16,9-5 15,2-6-15,7-3 16,3 11-1,2-2 1,4 3-16,0 17 16,-1-2-16,1 5 15,-1 1 1,4-4-16,0 12 16,-1-2-1,4-1-15,2-3 16,9 7-1,10-4-15,2 6 16,-3-3-16,0 7 16,-2 2-1,-4-6-15,-3 6 16,1-3-16,-1 6 16,-2 4-1,-4 5-15,0 0 16,1 0-1,2 0-15,1 5 16,-4-2 0,-2 9-16,-4-3 15,7 3-15,2 0 16,3 0 0,7 8-16,-4 1 15,-9 3 1,-5-6-16,-6-1 15,-4-2 1,1 6-16,-1 2 16,1-5-1,0 12-15,-1-1 16,4-2-16,3 12 16,-4 2-1,-5-6-15,-3 7 16,-7-1-1,-2-5-15,-3 5 16,0-5 0,-3 5-16,0-5 15,0 5-15,0 1 16,-3-1 0,0 0-16,-3 1 15,-6-1 1,-3 7-16,-9 2 15,-6 6-15,-2-8 16,-4-1 0,-5-6-16,-10-5 15,-20 17 1,-30 18-16,15-32 16,12-13-16</inkml:trace>
  <inkml:trace contextRef="#ctx0" brushRef="#br0" timeOffset="12964.491">7839 7213 0,'0'0'0,"0"0"0,-30 9 16,13-3-16,-19 3 16,-11 0-1,-1 0-15,-5 3 16,6 3-16,-1-7 15,1 1 1,0 3-16,-13 0 16,-5 0-1,-6 3-15,6-4 16,6 1 0,6-3-16,-1 3 15,7-3 1,0-3-16,-1-3 15,-11-3-15,0 0 16,5-3 0,1 0-16,0-3 15,0 0 1,5 0-16,1-6 16,-6 3-1,-1-8-15,7 5 16,5-3-16,-5-3 15,6 6 1,5-2-16,1-4 16,-1 0-1,1-3-15,11 1 16,0-4-16,1 6 16,5-3-1,0 1-15,6-4 16,0 6-1,0-5-15,1-7 16,-1-2 0,6-1-16,0-6 15,0-2-15,0-3 16,12-4 0,-6-2-16,12-3 15,-6 5 1,6 7-16,-1 0 15,1-1 1,6-2-16,0 11 16,0 1-16,5-1 15,1-2 1,0 2-16,11 0 16,-5 4-1,11 2-15,1 1 16,5-4-1,-6 0-15,7 1 16,-13 5-16,7 3 16,-7 4-1,-5 2-15,5 3 16,13-3 0,-1 3-16,1 1 15,-1-1 1,-12-3-16,1 9 15,0 0-15,-1 0 16,-11 3 0,-1-3-16,1 6 15,-6 0 1,0 0-16,5 0 16,1 6-16,11-3 15,1 3 1,5 0-16,-5 0 15,0 3 1,-1-3-16,-5 6 16,5-7-1,-5 7-15,-1-6 16,-5 3-16,0 3 16,-1 3-1,1 0-15,0-1 16,-1 1-1,1 0-15,-6 0 16,0 2 0,-1-2-16,1 0 15,0 0 1,-6 0-16,0-1 16,-1 1-16,1 0 15,0 0 1,0-3-16,0 5 15,0 1 1,0-3-16,-1 6 16,1-9-16,-6 5 15,0-2 1,0-3-16,-6 6 16,6-4-1,-6 7-15,0-6 16,0 6-16,0-1 15,0 4 1,0 3-16,-6 2 16,6 4-1,-6 2-15,-6-5 16,6 3 0,-6 5-16,-5 0 15,-1 7-15,0-1 16,0-5-1,1-1-15,5 7 16,-6-7 0,6 6-16,-6 1 15,7-7 1,-7 7-16,6-13 16,0 1-1,0-4-15,-5-2 16,-1-6-16,0 2 15,0-8 1,6-3-16,6 3 16,12-6-1</inkml:trace>
  <inkml:trace contextRef="#ctx0" brushRef="#br0" timeOffset="14126.002">17679 5485 0,'0'0'0,"0"0"0,24-38 15,-15 29 1,-1 3-16,-2 0 15,0 0 1,0 6-16,-3-6 16,0 6-1,0-6-15,0 6 16,0-6 0,0 6-16,0-6 15,0 6-15,0-6 16,-3 6-1,0 0-15,0 0 16,0 0 0,0 0-16,0 0 15,0 0 1,0 0-16,0 0 16</inkml:trace>
  <inkml:trace contextRef="#ctx0" brushRef="#br0" timeOffset="16803.64">6844 7498 0,'0'0'0,"0"0"0</inkml:trace>
  <inkml:trace contextRef="#ctx0" brushRef="#br0" timeOffset="24796.642">5938 7714 0,'0'0'0,"0"0"0,-41 14 0,23-11 0,-6 3 15,7 3-15,-1-3 16,0 6-1,6-3-15,6-3 16,1 6 0,-1-7-16,6 1 15,0 0 1,0-6-16,0 0 16,11 33-1,1-21-15,0-3 16,0 2-16,0 4 15,6-6 1,-7-6-16,7 3 16,-6 0-1,6 0-15,-6-6 16,5 6-16,1-6 16,6-6-1,5 6-15,13-6 16,-1 6-1,-5-6-15,-1 0 16,1 0 0,-1 0-16,1-3 15,-6-2-15,-7 5 16,1 3 0,-6 0-16,-1 3 15,-5 0 1,6 3-16,6 0 15,-7-3 1,7 6-16,12-1 16,-1 7-16,1 0 15,5 3 1,-5-3-16,-1 0 16,1-4-1,-1-8-15,1 0 16,5-2-16,18-10 15,7 0 1,-1 0 0,-6 6-16,-12 6 15,-5-3-15,-7 0 16,7 0 0,-1-3-16,6-6 15,13 1-15,5-1 16,-12 3-1,-6 3-15,-11 0 16,-6 6 0,-1 6-16,-5-6 15,-6 6 1,-1-3-16,1 0 16,0 0-1,0 0-15,5-3 16,1-3-16,18-6 15,11-3 1,12-6-16,6 3 16,-6 4-1,-6 2-15,-11 3 16,-1 3-16,0 0 16,1 0-1,-1 3-15,12 0 16,6-3-1,1-3-15,-1-6 16,-6-3-16,0 4 16,-6 5-1,-5 6-15,-7 0 16,-5 0 0,5 0-16,1 6 15,-1 3 1,-5-7-16,-1-2 15,-5-2-15,-1-1 16,7-3 0,-1 6-1,1-6-15,5 6 16,7-6-16,5 3 16,0-6-1,6 0-15,-5-3 16,-1 0-16,0 9 15,1 0 1,-7 3-16,-6 3 16,1 0-1,-7 3 1,-5 0-16,0 6 16,-1-6-16,-5-3 15,0-3-15,-1 0 16,1-3-1,0 0-15,-1 0 16,-5 3 0,6 0-16,-1 3 15,1 0 1,0 3-16,5-3 16,7-3-1,-1 0-15,13-6 16,-7 0-16,1-3 15,-13 9 1,1 0-16,-6 6 16,-1-3-16,1 0 15,0 3 1,-1-3-16,1 0 16,0-3-1,5 0-15,7-3 16,-1 0-1,1 0-15,-7 0 16,1 3-16,0 3 16,-1 3-1,7 0-15,-7 6 16,1-3 0,0-4-16,-1-5 15,13 0 1,-1-3-16,12-2 15,7-1-15,-4-6 16,-6 9 0,-5 0-16,-7 0 15,-2 3 1,2 3-16,6 0 16,7-3-16,-1 0 15,6 0 1,1-3-16,-7 3 15,-6 0 1,-8 0-16,-4 0 16,1 3-1,-3 0-15,-1-3 16,-5 6 0,0-6-16,-4 0 15,7-12-15,8-15 16</inkml:trace>
  <inkml:trace contextRef="#ctx0" brushRef="#br0" timeOffset="25609.176">12451 7779 0,'0'0'0,"0"0"0,0 0 15,0 0 1</inkml:trace>
  <inkml:trace contextRef="#ctx0" brushRef="#br0" timeOffset="35247.587">6264 11821 0,'0'0'0,"0"0"0,0 0 0,0 0 16,6-32-16,0 20 16,-6 6-1,0-3-15,0 0 16,-6-6 0,0 4-16,0-4 15,-6-3-15,-6 0 16,-5 4-1,-7 8-15,7 0 16,5 0 0,-6 6-16,6 0 15,1 6 1,-1-6-16,-6 12 16,0-1-16,1 4 15,-1 6 1,-6 14-16,1 16 15,-7 8 1,7 0-16,5-3 16,-6-5-1,13-7-15,-1-6 16,12-5-16,0-3 16,0-10-1,12 7-15,0 0 16,12 2-1,11-2-15,7 5 16,11-5 0,-5-9-16,5-6 15,6-12-15,18-12 16,30-15 0</inkml:trace>
  <inkml:trace contextRef="#ctx0" brushRef="#br0" timeOffset="35846.511">6590 12321 0,'0'0'0,"0"0"0,-18-35 16,12 26-16,0 0 15,6 3 1,-6 0-16,6 0 15,-6 3 1,6 1-16,-6 2 16,6 0-16,-6 0 15,6 0 1,0 0-16,0 0 16,-23 62-1,11-15-15,0-6 16,0-5-1,0-6-15,12-10 16,0-8 0,6 6-16,18 0 15</inkml:trace>
  <inkml:trace contextRef="#ctx0" brushRef="#br0" timeOffset="37226.284">7146 11688 0,'0'0'0,"0"0"0,0 0 16,0 0-16,0-32 15,6 32 1,0-6-16,0 6 15,0-6 1,0 6-16,0 0 16,0 0-16,-6 0 15,0 0 1,0 0-16,-18 109 16,-12-26-1,-11 6-15,5-6 16,19-18-1,5-18-15,12-11 16,6-13 0,0 4-16,-1-9 15,1 3-15,6-4 16,-6-2 0,6-3-16,0 6 15,6-6-15,-7-7 16,7-2-1,-6-6 1,6-5-16,5-7 16,7-15-16,6-11 15,-1-10 1,-5 7-16,-1 0 16,7-4-1,-7 1-15,1 3 16,0 2-16,-7 7 15,-5 8 1,-6 9-16,0 3 16,-6 4-1,-6 2-15,6 3 16,-6 0 0,0 0-16,0 0 15,0 0-15,0 6 16,0-3-1,0 3-15,0 0 16,0 0 0,0 0-16,-42 74 15,13-6 1,5 15-16,0-6 16,12-12-16,6-9 15,6-8 1,-5-4-16,5-14 15,0-4 1,5-2-16,1-9 16,6-9-16,-12-6 15,30-9 1,-6 3-16,5-3 16,7-6-1,5 0-15,-5-8 16,-13 5-1,-5-3-15,-6 9 16,-6 4-16,-6-1 16,6 0-1,-6 9-15,0-6 16,0 6 0,0 6-16,0-6 15,0 0 1,-24 59-16,12-15 15,-6 1-15,1-1 16,11-5 0,6-10-16,12 1 15</inkml:trace>
  <inkml:trace contextRef="#ctx0" brushRef="#br0" timeOffset="37809.651">8170 12037 0,'0'0'0,"0"0"0,0 0 16,0 0-16,0 0 15,42 9 1,-1-3-16,30 6 16,36 3-1,0-3 1,-13-1-16,-17 1 16,-12-9-16,6-6 15,-5-3 1,-19-5-16,-18 5 15,-11-6-15</inkml:trace>
  <inkml:trace contextRef="#ctx0" brushRef="#br0" timeOffset="38210.244">8751 11883 0,'0'0'0,"0"0"0,0 0 16,0 0-16,-18-29 16,12 23-1,6 0-15,0 0 16,0 0-1,0 3-15,0-3 16,0 6 0,0-6-16,0 6 15,0-6-15,0 6 16,0 0 0,0 0-16,0 0 15,-36 116 1,-5-10-16,0 16 15,-1-4 1,18-17-16,7-7 16</inkml:trace>
  <inkml:trace contextRef="#ctx0" brushRef="#br0" timeOffset="38910.391">9899 11848 0,'0'0'0,"0"0"0,-6-27 0,0 13 16,-5-4-1,-7 0-15,-6 0 16,-5 3 0,-1 15-16,-17 6 15,-24 15 1,-12 23-16,-12 39 15,24 6 1,23-6-16,19-12 16,23-6-16,6-9 15,6 4 1,18-16-16,5-12 16,30-14-1,7-6-15</inkml:trace>
  <inkml:trace contextRef="#ctx0" brushRef="#br0" timeOffset="39293.423">9769 12327 0,'0'0'0,"0"0"0,-12-32 16,18 20-1,6 0-15,6-3 16,-1 9 0,7 3-16,0 3 15,0 3 1,-7-3-16,1 6 16,-6 0-16,-6 0 15,-6 3 1,0-9-16,-24 42 15,6-10 1,-5 1-16,11-7 16,6-2-1,6-9-15,6 8 16,12-2 0,23 0-16,6-9 15,1-9-15,17-18 16,12-18-1</inkml:trace>
  <inkml:trace contextRef="#ctx0" brushRef="#br0" timeOffset="39878.648">10491 11860 0,'0'0'0,"0"0"16,0 0-16,0 0 15,0-33 1,6 27-16,-6 0 16,6 6-1,-6 0-15,0 0 16,0 0-16,-18 68 15,-5 9 1,5 9-16,0-9 16,12-15-1,6-11-15,12-4 16,12-6 0,-1-5-16,13-12 15,-6-7-15,-7-14 16,1-12-1,6-14-15,5-10 16,1-17 0,-7-9-16,7-9 15,-13-3 1,1 20-16,-12 7 16,0 11-1,-6 13-15,-6 2 16,6 12-16,-6 3 15,0 6 1,0-3-16,-12 56 16,0 12-1,0 9-15,6 12 16,6 3-16,6 11 16</inkml:trace>
  <inkml:trace contextRef="#ctx0" brushRef="#br0" timeOffset="40343.398">11119 12316 0,'0'0'0,"0"0"16,0 0-16,0 0 16,0 0-1,0 0-15,41-21 16,-11 21-1,11 0-15,7 6 16,-13-6-16,-11 12 16,-12 2-1,-12-14-15,-27 63 16,-8-13 0,2-3-16,9-8 15,7-10-15,11-8 16,6 0-1,6-4-15,11 4 16,31-3 0,29-18-16,35-12 15</inkml:trace>
  <inkml:trace contextRef="#ctx0" brushRef="#br0" timeOffset="41259.32">11889 12058 0,'0'0'0,"0"0"0,0 0 16,0 0-1,0 0-15,0 0 16,41-6-1,24 0-15,24-3 16,9-2-16,-4-1 16,-20 6-1,-20 6-15,-16 0 16,-14 0 0,-9-3-16</inkml:trace>
  <inkml:trace contextRef="#ctx0" brushRef="#br0" timeOffset="41459.349">12262 11724 0,'0'0'16,"0"0"-16,0 0 15,-48 41-15,10 48 16,-10 32-16,1 12 15,20-11 1,16-45-16,8-12 16</inkml:trace>
  <inkml:trace contextRef="#ctx0" brushRef="#br0" timeOffset="41715.432">12945 11987 0,'0'0'0,"0"0"0,0 0 15,0 0 1,0 0-16,30 47 16,-15-23-16</inkml:trace>
  <inkml:trace contextRef="#ctx0" brushRef="#br0" timeOffset="41860.739">13295 11993 0,'0'0'0,"0"0"0,0 0 16,23 27-1,-8-7-15,3-2 16</inkml:trace>
  <inkml:trace contextRef="#ctx0" brushRef="#br0" timeOffset="41991.121">13623 12031 0,'0'0'0,"0"0"16,0 0-16,36 27 15,-9-6 1,2 2-16</inkml:trace>
  <inkml:trace contextRef="#ctx0" brushRef="#br0" timeOffset="42692.433">15053 11641 0,'0'0'0,"0"0"0,0 0 16,0 0-16,0 0 15,-35-9 1,8 9-16,-32 3 15,-21 6-15,-9 9 16,-3 8 0,9 13-16,3 17 15,24 6 1,30 3-16,23-6 16,12-8-16,11 5 15,13-9 1,5-11-16,16-10 15,11-5 1</inkml:trace>
  <inkml:trace contextRef="#ctx0" brushRef="#br0" timeOffset="43226.682">15044 12168 0,'0'0'0,"0"0"0,0 0 15,0 0-15,0 0 16,-23 74 0,17-9-16,-3 0 15,0-3 1,3-6-16,0-8 15,-3-10-15,0-3 16,3-2 0,0-6-16,1-7 15</inkml:trace>
  <inkml:trace contextRef="#ctx0" brushRef="#br0" timeOffset="43609.252">14899 12307 0,'0'0'0,"0"0"0,12-39 15,6 16-15,6-4 16,5 0-1,7 4-15,8 2 16,12 9 0,-2 12-16,-1 6 15,-3 6 1,-2 3-16,-16-4 16,-14 4-16,-9-3 15,-9 0 1,-15 15-16,-29 14 15,-25 0 1,-2 10-16,9-22 16,18-14-16,23-15 15,9 0 1</inkml:trace>
  <inkml:trace contextRef="#ctx0" brushRef="#br0" timeOffset="44310.042">15663 11588 0,'0'0'0,"0"0"16,0 0-16,0 0 16,0 0-16,0 0 15,0 0 1,0 0-16,0 0 15,0 0 1,0 0-16,12 74 16,-27 2-1,0 7-15,0 0 16,7-12 0,2-9-16,6-11 15,3-4 1,5-3-16,4-5 15,3-1-15,6-5 16,0-3 0,5-10-16,1-2 15,-1-9-15,4-6 16,3-9 0,-1-3-16,1-6 15,2 0 1,-2-8-16,-4-10 15,4-17 1,-3-3-16,-1-21 16,-8 3-16,-6 0 15,-9 8 1,-6 13-16,0 9 16,-3 5-1,6 1-15,0-1 16,11 4-1,10 2-15</inkml:trace>
  <inkml:trace contextRef="#ctx0" brushRef="#br0" timeOffset="44728.395">16362 12319 0,'0'0'0,"3"26"0,0 24 16,0 21-1,-1 12-15,1-6 16,-3-6 0,-3-12-16,3-23 15,0-15-15</inkml:trace>
  <inkml:trace contextRef="#ctx0" brushRef="#br0" timeOffset="45101.028">16261 12324 0,'0'0'0,"0"0"0,0 0 15,0 0 1,12-35-16,-3 26 15,6-3 1,5-6-16,10 7 16,5-4-1,1 9-15,-7 6 16,4 6 0,-6 12-16,-10 2 15,-5 4-15,-9-3 16,-6-4-1,-9 4-15,-17-9 16,-21-18 0,-39-26-16,-39-31 15</inkml:trace>
  <inkml:trace contextRef="#ctx0" brushRef="#br0" timeOffset="47144.087">23158 10641 0,'0'0'0,"0"0"0,0 0 15,0 0-15,0 0 16,0 0 0,-56 109-16,-41 45 15,-25 35 1,7 10-16,26-46 15,18-34 1,6-21-16,14-27 16,13-12-16,11-21 15,15-14 1,9-12-16,9-12 16,-6 0-1,98-74 1</inkml:trace>
  <inkml:trace contextRef="#ctx0" brushRef="#br0" timeOffset="47625.038">23144 11037 0,'0'0'0,"3"-32"16,3-1-16,-1-6 15,-2 13-15,-3 2 16,0 6-1,-3-2 1,1 8-16,2 0 16,-3 3-16,3-3 15,0 6 1,0-2-16,0-4 16,0 0-1,0 3-15,-3-3 16,0 0-16,0 6 15,3 0 1,0 6 0,0 0-16,0 0 15,0 0-15,23 66 16,-2 13-16,6 25 16,2 17-1,4 16-15,-3-16 16,-1-23-1,-8-19-15,-6-16 16,-9-19 0,-3-11-16,-3-7 15,0-2-15,2-9 16,1 5 0</inkml:trace>
  <inkml:trace contextRef="#ctx0" brushRef="#br0" timeOffset="48007.811">22857 11635 0,'0'0'0,"-42"-36"0,21 16 16,4 8 0,2-3-16,6 3 15,6 6-15,3 6 16,3-6-1,9 6-15,26-6 16,30 0 0,24 1-16,9-4 15,11 3 1,1 0-16,-19 12 16,-17 14-16</inkml:trace>
  <inkml:trace contextRef="#ctx0" brushRef="#br0" timeOffset="48729.56">23813 11369 0,'0'0'0,"0"0"0,0-33 16,0 18-1,3-9-15,6-14 16,11-12 0,7-4-16,3 7 15,2 6 1,7 2-16,2 7 15,3 2-15,-2 12 16,-4 9 0,1 9-16,8 15 15,15 27 1,1 17-16,-4 24 16,-3 17-1,-3 4-15,-8-27 16,-10-15-16,-5-21 15,-7-8 1,-5-15-16,-6-12 16,3-6-1,6-18-15</inkml:trace>
  <inkml:trace contextRef="#ctx0" brushRef="#br0" timeOffset="49143.118">24710 11081 0,'0'0'0,"0"0"0,0-26 16,0 14-16,0 6 15,0-3 1,0 3-16,0 0 15,0 0 1,0 1-16,0 5 16,0-3-16,3 0 15,0 0 1,0 0-16,0 0 16,-3 3-1,0 0-15,0 0 16,-36 47-1,-38 42-15,-47 38 16,-4-11 0,34-34-16,19-19 15,19-16-15,18-15 16,17-14 0,15 0-16,9-3 15</inkml:trace>
  <inkml:trace contextRef="#ctx0" brushRef="#br0" timeOffset="49607.949">25210 11274 0,'0'0'0,"0"0"16,0 0 0,0-33-16,3 27 15,3 0-15,15-2 16,20-4 0,15 6-16,21 0 15,6 3 1,18 3-16,-1-3 15,-14 3 1,-18 0-16,-14-3 16,-22 6-16,-8 0 15</inkml:trace>
  <inkml:trace contextRef="#ctx0" brushRef="#br0" timeOffset="49925.366">25169 11419 0,'0'0'0,"0"0"0,0 0 15,29 0-15,10 6 16,20 3 0,18 0-16,12-1 15,20 4 1,13-3-16,-16 0 16,-23-6-16,-15-6 15,-15-3 1,-2-3-16</inkml:trace>
  <inkml:trace contextRef="#ctx0" brushRef="#br0" timeOffset="51560.687">26856 11238 0,'0'0'0,"0"-56"0,0-6 16</inkml:trace>
  <inkml:trace contextRef="#ctx0" brushRef="#br0" timeOffset="52442.202">26933 10697 0,'0'0'0,"0"0"0,0-33 16,-3 10-1,3 2-15,0-12 16,0-2 0,3-7-16,0-5 15,0 6-15,3 5 16,-3 9 0,0 16-16,0 5 15,-3 6 1,0 0-16,14 85 15,-8 1 1,0 47-16,-3-5 16,3-19-1,0-32-15,0-15 16,-3-20-16,0-13 16,-3-5-1,0-9-15,0 3 16,0-7-1,0-2-15,0-3 16,0 0-16,0 0 16,0-3-1,0 0-15,0 0 16,0 0 0,0 0-16,0-3 15,0 6 1,0-6-16,0 0 15,0 0-15,0 0 16,0 0 0,0 0-16,0 0 15,0 0 1,0 0-16,24-71 16,-1 50-1,19-3-15,26 7 16,0 5-16,-3 3 15,-3 9 1,-3 6-16,-2 6 16,-1 2-1,-6 13-15,-14-3 16,-10 2-16,-11 10 16,-12-7-1,-6 1-15,-12 8 16,-11 13-1,-7-7-15,1-8 16,-1-7 0,6-8-16,1-9 15,-7-6-15,-8-12 16,-13 0 0,-11-15-16,-3-14 15,-6-13 1,3-2-16,-6 3 15,-3-4 1</inkml:trace>
  <inkml:trace contextRef="#ctx0" brushRef="#br0" timeOffset="54584.535">27007 11238 0,'0'0'0,"0"0"0,0 0 15,0 0-15,0 0 16,0 0-1,0 0-15,0 0 16,0 0 0,30 39-16</inkml:trace>
  <inkml:trace contextRef="#ctx0" brushRef="#br0" timeOffset="57523.59">21015 12780 0,'12'-32'0,"-3"20"0,-3-3 16,0 3-16,-3 0 15,-3 6-15,-3 0 16,-12-2 0,-12-4-16,-17 6 15,-18 0 1,-6 6-16,-24 0 15,6 6 1,21 0-16,21 0 16,17 0-16,12 2 15,12 4 1,3-12-16,24 83 16,11 27-1,4 29-15,-15 26 16,-4 22-1,-14-30-15,-18-15 16,-2-9 0,5-18-16,0-26 15,-3-18-15,6-17 16,3-16 0,3-11-16,3-10 15,3 1 1,3-3-16,6-3 15,11 0 1,13-4-16,14 4 16,30-6-16,12 0 15,-12 0 1,-21 3-16,-15-6 16,-8-3-1,-4-3-15</inkml:trace>
  <inkml:trace contextRef="#ctx0" brushRef="#br0" timeOffset="58323.491">21128 13106 0,'0'0'0,"0"0"0,0 0 15,0 0 1,0 0-16,0 0 16,0 0-1,0 0-15,0 0 16,17 38-1,-22 27-15,-1 30 16,3 0-16,6-12 16,6-18-1,2-9-15,4-15 16,3-11 0,0-9-16,-1-15 15,-2-1 1,6-10-16,17-16 15,19-24-15,11-26 16,-9-11 0,-15 11-16,-14 8 15,-9 13 1,-6 6-16,-1 5 16,-5 1-1,0-1-15,-3 13 16,-3 5-16,-3 9 15,0 9 1,0 3-16,0 6 16,0-6-1,-6 68-15,0 9 16,3 24-16,3-13 16,0-11-1,0-17-15,0-7 16,3-12-1,6 1-15,3-7 16,0-2 0</inkml:trace>
  <inkml:trace contextRef="#ctx0" brushRef="#br0" timeOffset="58595.684">21894 13701 0,'0'0'0,"0"0"16,0 0-1,0 0-15,0 0 16,15 38-16,-15-11 15,-3 8 1,-3 13-16,6 8 16,6 9-1</inkml:trace>
  <inkml:trace contextRef="#ctx0" brushRef="#br0" timeOffset="59440.612">22540 13221 0,'0'0'0,"0"0"0,0 0 16,0 0 0,0 0-1,-39 6-15,13 53 16,-13 36-16,10 9 16,17-19-1,12-25-15,9-7 16,5-15-16,4-14 15,3-3 1,0-12-16,-1-9 16,10-15-1,11-21-15,7-26 16,8-30 0,3-14-16,-8 5 15,-4 9-15,-9 18 16,-2 12-1,-12 18-15,-13 14 16,-2 16 0,-6 5-16,-3 9 15,0 9 1,0-9-16,-23 97 16,2 7-16,0 8 15,9-17 1,3-12-16,9-6 15,3 0 1</inkml:trace>
  <inkml:trace contextRef="#ctx0" brushRef="#br0" timeOffset="59861.139">23179 13547 0,'0'0'0,"0"0"16,0 0-16,0 0 15,54 0 1,-16 6-16,3 5 15,1-2-15,-13-3 16,-8 6 0,-6-3-16,-9 0 15,-6-9 1,-18 38-16,-6-11 16,1 5-1,5-5-15,9-9 16,6 3-16,9-10 15,6 7 1,9-6-16,8-6 16,4-6-1,2-6-15,1-6 16</inkml:trace>
  <inkml:trace contextRef="#ctx0" brushRef="#br0" timeOffset="60040.073">23904 13372 0,'0'0'0,"0"0"16,0 0-16,0 0 15,0 0 1,0 0-16</inkml:trace>
  <inkml:trace contextRef="#ctx0" brushRef="#br0" timeOffset="60168.511">24147 13357 0,'0'0'0,"0"0"0,0 0 16,0 0-1</inkml:trace>
  <inkml:trace contextRef="#ctx0" brushRef="#br0" timeOffset="61063.972">24565 13029 0,'0'0'0,"0"0"0,0 0 16,0 0 0,0 0-16,0 0 15,0 0 1,0 0-16,0 0 16,0 0-16,0 0 15,0 0 1,0 0-16,0 0 15,17 44 1,-28 27-16,-4 30 16,6-4-16,9-14 15,3-18 1,6-14-16,6-7 16,5-11-1,7-4-15,5-14 16,13-15-1,8-6-15,0-12 16,-2-20-16,2-33 16,-9-6-1,-11 0 1,-9 6-16,-4 9 16,-5 3-16,0 5 15,-6 10 1,-3 8-16,-6 10 15,0 8-15,0 3 16,0 15 0,0 0-16,0 0 15,0 0 1,-15 110-16,21-42 16,9 24-1,8-10-15,7-13 16,6-22-16,14-18 15,9-20 1</inkml:trace>
  <inkml:trace contextRef="#ctx0" brushRef="#br0" timeOffset="61472.121">25426 13541 0,'0'0'15,"0"0"-15,0 0 16,0 0-16,0 0 16,0 0-1,0 0-15,6 38 16,0 7-16,0 14 16,3 30-1,6 11-15,-4-8 16,1-18-1,-3-18-15,-6-17 16,-3-13-16,-3-14 16,0-6-1</inkml:trace>
  <inkml:trace contextRef="#ctx0" brushRef="#br0" timeOffset="61906.293">25361 13609 0,'0'0'0,"0"0"0,0 0 15,0 0 1,0 0-16,0 0 16,18-33-1,-3 16-15,8-7 16,7-3-16,5 4 16,4 8-1,-7 9-15,-5 6 16,0 6-1,-1 9-15,-8 2 16,-15 10 0,-6 3-16,-9 2 15,-8 1 1,-13 5-16,-3-11 16,-2-15-16,-9-21 15,-16-21 1</inkml:trace>
  <inkml:trace contextRef="#ctx0" brushRef="#br0" timeOffset="62688.673">25456 12449 0,'0'0'0,"0"0"0,0 0 16,0 0-1,0 0-15,65 12 16,6 2-16,24 1 16,-7-6-1,-14 3-15,-14-3 16,-16-3-1,-14 0-15,-7 0 16,-8-6 0,-3 5-16,-3 1 15,-3 0-15,0 3 16,0 9 0,0 9-16,2 17 15,1 39 1,0 29-16,3 13 15,-3 8 1,9 9-16,-4-9 16,4-21-16,3-20 15,-6-21 1,-3-9-16,-7-17 16,-2-13-1,-6-5-15,-14-3 16,-25-10-1,-67 10-15,-75-3 16</inkml:trace>
  <inkml:trace contextRef="#ctx0" brushRef="#br0" timeOffset="64856.829">26906 12064 0,'0'0'0,"0"0"0,0 0 15,0 0 1,0 0-16,-41-18 16,-1 9-1,-2-8-15,5 5 16,7 0-16,5 6 15,4 3 1,5 3-16,0 3 16,-3 6-1,4 6-15,2 2 16,3 4 0,6 15-16,6 5 15,3 30 1,9 53-16,-3 45 15,-15 56-15,-12 3 16,-9 0 0,10-30-16,8-56 15,6-38 1,6-27-16,3-3 16,8-3-16,1-12 15,3-3 1,3-17-16,2-7 15,10-2 1,5-10-16,4-5 16,-7-6-16,-8-9 15,-6-3 1</inkml:trace>
  <inkml:trace contextRef="#ctx0" brushRef="#br0" timeOffset="65278.674">26838 12262 0,'0'0'0,"6"-29"16,6-1-16,12-14 16,5-4-1,4 7-15,-7 17 16,-5 15-16,0 15 15,8 24 1,22 32-16,14 45 16,9 14-1,-15-29-15,-20-33 16,-10-18 0,-8-14-16,-9-6 15,-3-10-15</inkml:trace>
  <inkml:trace contextRef="#ctx0" brushRef="#br0" timeOffset="65524.326">27560 11949 0,'0'0'0,"0"0"16,0 0-16,-35 47 15,-6 9 1,-25 27-16,-17 18 16,7-18-1,13-18-15,22-21 16,8-11-16,10-7 16,5 4-1,3 2-15</inkml:trace>
  <inkml:trace contextRef="#ctx0" brushRef="#br0" timeOffset="65838.479">27584 12398 0,'0'0'0,"0"0"0,0 0 15,0 0 1,0 0-16,0 0 16,0 30-1,0-9-15,0-4 16,3 10-16,0 6 15,0-1 1,-3 7-16,-6 17 16,-9 21-1</inkml:trace>
  <inkml:trace contextRef="#ctx0" brushRef="#br0" timeOffset="66179.331">27235 13106 0,'0'0'0,"0"0"16,0 0-16,0 0 16,0 0-1,0 0-15,0 0 16,0 0-1,18 44-15</inkml:trace>
  <inkml:trace contextRef="#ctx0" brushRef="#br0" timeOffset="66338.504">27039 13393 0,'0'0'0,"0"0"0,0 0 15,0 0-15,0 0 16,0 0 0,27 38-16</inkml:trace>
  <inkml:trace contextRef="#ctx0" brushRef="#br0" timeOffset="66772.34">26942 13745 0,'0'0'0,"0"0"16,0 0-16,0 0 15,35 0 1,-2 6-16,14 21 15,15 17 1,6 33-16,-2 12 16,-16-12-16,-12-12 15,-5-18 1,-9-11-16,-4-19 16,-11-11-1,-3-6-15</inkml:trace>
  <inkml:trace contextRef="#ctx0" brushRef="#br0" timeOffset="66988.644">27605 13724 0,'0'0'0,"0"0"0,0 0 15,0 0-15,0 0 16,-47 45-1,-10 29-15,-37 26 16,-28 10 0,27-27-16,27-33 15,9-15 1</inkml:trace>
  <inkml:trace contextRef="#ctx0" brushRef="#br0" timeOffset="67373.277">27492 14142 0,'0'0'0,"0"0"16,18 32-16,-6 12 15,3 33 1,0 24-16,-7 6 15,-2-10 1,-3-14-16,-3-24 16,0-17-1,0-19-15,-3-17 16,0-6-16</inkml:trace>
  <inkml:trace contextRef="#ctx0" brushRef="#br0" timeOffset="67689.62">27439 14411 0,'0'0'16,"0"0"-16,0 0 16,0 0-16,39-48 15,-13 22 1,7 2-16,2 3 15,10 4-15,-4 11 16,-8 12 0,-1 3-16,1 2 15,-7 1 1,-8 6-16,-12-3 16,-9 8-1,-23 10-15,-25 11 16,-5-5-16,3-27 15,5-15 1</inkml:trace>
  <inkml:trace contextRef="#ctx0" brushRef="#br0" timeOffset="67962.561">28028 12964 0,'0'0'0,"-41"-62"0,8 17 16,-5-17-16</inkml:trace>
  <inkml:trace contextRef="#ctx0" brushRef="#br0" timeOffset="68472.506">27848 12455 0,'0'0'0,"0"0"16,0 0-16,9-33 15,-4 21 1,4 3-16,0-2 16,3-1-1,3 6-15,3 12 16,8 0 0,10 8-16,5 4 15,1 3 1,-4-3-16,-5-1 15,-10-5-15,-5-3 16,-6-3 0,-3 0-16,0 3 15,-3-3 1,0 0-16,0 0 16,2 5-1,4 10-15,3 15 16,3 23-16,3 50 15,2 25 1,-2 25-16,3 40 16,5-19-1,4-29-15,-1-18 16,1-3-16,-12-23 16,-13-30-1,-8-12-15,-11-15 16,-13 1-1,-20-13-15,-69-5 16,-32-27 0,-12-45-16,-9-35 15</inkml:trace>
  <inkml:trace contextRef="#ctx0" brushRef="#br0" timeOffset="68937.378">28611 13100 0,'0'0'0,"0"0"15,30-15-15,-6 6 16,5 0 0,16-3-16,20-5 15,27-4 1,11 6-16,-5 3 16,-21 6-16,-12 6 15,-15-6 1,-11 6-16,-16 6 15,-8-6 1</inkml:trace>
  <inkml:trace contextRef="#ctx0" brushRef="#br0" timeOffset="69205.489">28721 13271 0,'0'0'0,"0"0"0,47 6 16,10 0 0,37 0-16,22-6 15,-13 0 1,-20 0-16,-6 3 15,0 9 1,0-6-16,-3-6 16</inkml:trace>
  <inkml:trace contextRef="#ctx0" brushRef="#br0" timeOffset="69921.094">30047 12319 0,'0'0'0,"0"0"0,0 0 15,0 0 1,30-24-16,-18 50 16,8 51-16,-5 54 15,6 43 1,14 4-16,-8-30 15,-12-39 1,-3-20-16,-6-18 16,-3-21-1,-1-17-15,-2-9 16,0-10-16,-2-8 16,-1 0-1,3-6-15,0 0 16,0 0-1,29-62-15,7 15 16,17-4-16,18 19 16,3 14-1,-15 12-15,-8 18 16,-7 15 0,-9 2-16,-2 16 15,-12 2 1,-12-3-16,-9-5 15,-9-7-15,-21 7 16,-26 2 0,-15-5-1,9-12-15,8-13 16,7-11-16,-15-11 16,-24-22-1,-29-44-15,-13-35 16</inkml:trace>
  <inkml:trace contextRef="#ctx0" brushRef="#br0" timeOffset="71854.093">20707 15455 0,'0'0'0,"0"0"16,0 0-16,0 0 15,0 0 1,0 0-16,30-32 15,-12 20-15,2 6 16,7 6 0,20 15-16,30 29 15,9 33 1,-12 9-16,-17 0 16,-16-9-16,-8-3 15,-7-9 1,-5-6-16,-6-17 15,0-16 1,-4-14-16,1-18 16,3-17-1,6-22-15</inkml:trace>
  <inkml:trace contextRef="#ctx0" brushRef="#br0" timeOffset="72143.525">21554 15251 0,'0'0'0,"0"0"0,0 0 16,0 0 0,0 0-16,-44 51 15,-4 2 1,-35 59-16,-8 4 15,-19-1 1,-11-11-16,26-21 16,27-12-1,23-21-15,22-17 16,23-22-16,0-11 16,0 0-1</inkml:trace>
  <inkml:trace contextRef="#ctx0" brushRef="#br0" timeOffset="72414.348">21569 15879 0,'0'0'0,"0"0"0,0 0 16,0 0 0,0 0-16,0 0 15,0 0 1,-12 44-16,0 0 16,-3 19-16,3-16 15,18-14 1,9-16-16</inkml:trace>
  <inkml:trace contextRef="#ctx0" brushRef="#br0" timeOffset="73405.566">22199 15405 0,'0'0'0,"0"0"15,0 0-15,0 0 16,0 0-16,0 0 16,0 0-1,24-32-15,-21 29 16,0 0 0,0-3-16,0 6 15,0-6 1,0 6-16,-3-6 15,0 6-15,0 0 16,0 0 0,0 0-16,0 0 15,0 0 1,-9 95-16,-3-18 16,0 5-1,0 1-15,1-12 16,2-8-16,3-10 15,6-9 1,6-5-16,3-1 16,5-14-1,4-9-15,3-9 16,3-6-16,5-6 16,4-6-1,8-9-15,-2-6 16,-4-5-1,-5-7-15,-7-2 16,-2-6 0,0-16-16,-6 10 15,-3 15-15,-7 8 16,-2 18 0,0-3-16,-3 10 15,0 5 1,0 0-16,3 5 15,0 7 1,0 9-16,3 23 16,0 13-16,0 8 15,0 6 1,3 0-16,3-15 16,-1-17-1,1-19-15,-3-14 16</inkml:trace>
  <inkml:trace contextRef="#ctx0" brushRef="#br0" timeOffset="73606.692">22901 15834 0,'0'0'0,"0"0"15,0 0-15,0 0 16,15 36-1,-9-1-15,0 16 16,0 11 0,-4-3-16,4-9 15,0-11 1</inkml:trace>
  <inkml:trace contextRef="#ctx0" brushRef="#br0" timeOffset="73991.417">23292 15784 0,'0'0'0,"0"0"0,0 0 16,0 0 0,32 12-16,13-6 15,23 6 1,15-1-16,20-2 15,4 3 1,-21-6-16,-24 0 16,-24-6-16,-11-3 15,-12-6 1,-9 3-16</inkml:trace>
  <inkml:trace contextRef="#ctx0" brushRef="#br0" timeOffset="74259.415">23549 15405 0,'0'0'0,"0"0"16,0 0-16,0 0 15,0 0-15,0 0 16,12 62-1,-9 6-15,-3 24 16,-3 15 0,-3 5-16,3-11 15,0-30 1,3-24-16,0-29 16,3-6-16</inkml:trace>
  <inkml:trace contextRef="#ctx0" brushRef="#br0" timeOffset="74915.396">24224 15506 0,'0'0'0,"0"0"0,0 0 16,0 0-16,36-30 15,-24 24 1,-1 0-16,4 0 16,-3 1-1,6-4-15,0-3 16,2 6 0,1 0-16,0 0 15,-1 3-15,1-3 16,0 12-1,3 3-15,11 15 16,1 38 0,-4 18-16,-2 8 15,-1-11 1,1-3-16,-6-20 16,-4-10-16,-8-17 15,-6-24 1,-3-6-16</inkml:trace>
  <inkml:trace contextRef="#ctx0" brushRef="#br0" timeOffset="75121.396">24949 15328 0,'0'0'0,"0"0"15,0 0-15,-56 59 16,-27 63 0,-17 26-16,8-15 15,3-12-15,18-38 16,9-6 0</inkml:trace>
  <inkml:trace contextRef="#ctx0" brushRef="#br0" timeOffset="75587.772">25038 15885 0,'0'0'16,"0"0"-16,0 0 15,0 0-15,0 0 16,0 0 0,39 0-16,-13 6 15,10 2-15,2 1 16,-5 0-1,-9 3-15,-10 3 16,-14 3 0,-14 20-16,-19 21 15,-2-3-15,5-11 16,12-7 0,9-14-16,9-9 15,6 3 1,12-7-16,29-8 15,19-17 1,19-37-16,7-26 16</inkml:trace>
  <inkml:trace contextRef="#ctx0" brushRef="#br0" timeOffset="76188.137">25621 15290 0,'0'0'0,"0"0"0,0 0 15,0 0 1,0 0-16,0 0 15,0 0-15,33-6 16,-18 15 0,0 14-16,-4 28 15,-5 37 1,-9 10-16,6 12 16,9-22-1,6-5-15,3-24 16,-1-14-16,4-16 15,3-8 1,-7-18-16,1-9 16,3-17-1,6-16-15,-1-20 16,1-21-16,-7-18 16,-5 24-1,-6 15-15,-3 15 16,-6 17-1,0 12-15,0 3 16,-3 7 0,0 5-16,0 8 15,3 31 1,0 29-16,3 24 16,0-1-1,-1 1-15,-2-15 16,-6-15-16,3-41 15,3-9 1</inkml:trace>
  <inkml:trace contextRef="#ctx0" brushRef="#br0" timeOffset="76503.414">26276 15950 0,'0'0'0,"0"0"15,0 0-15,47-15 16,-14 9-16,-1 6 16,-2 9-1,-7 0-15,-2 11 16,-12 19 0,-9 11-16,-3 6 15,-3-2 1,6-1-16,3-9 15,9-5-15,9-10 16,11-5 0,19-24-16,29-35 15,8-42 1,-2-27-16</inkml:trace>
  <inkml:trace contextRef="#ctx0" brushRef="#br0" timeOffset="76720.456">26770 15846 0,'0'0'0,"0"0"0,30 0 16,5 6-1,18-3-15,33 0 16,15-3-1,-15-3-15,-21 0 16,-27-3 0,-14-6-16,-9-5 15</inkml:trace>
  <inkml:trace contextRef="#ctx0" brushRef="#br0" timeOffset="76919.348">27122 15453 0,'0'0'0,"0"0"0,0 38 15,-3 24 1,-5 45-16,-4 2 16,6-5-1,3-24-15,3-39 16,0-17-16</inkml:trace>
  <inkml:trace contextRef="#ctx0" brushRef="#br0" timeOffset="77107.55">27791 15763 0,'0'0'0,"0"0"16,0 0-16,30 27 15,-18-21 1</inkml:trace>
  <inkml:trace contextRef="#ctx0" brushRef="#br0" timeOffset="77254.511">28034 15666 0,'0'0'0,"0"0"0,33 41 15,-19-23-15,4 8 16,0-8-16,3 3 16</inkml:trace>
  <inkml:trace contextRef="#ctx0" brushRef="#br0" timeOffset="77636.271">28662 15719 0,'0'0'0,"44"6"16,9 3-16,27-6 16,36-3-1,-13 3 1,-32-6-16,-26-3 16,-19 0-16</inkml:trace>
  <inkml:trace contextRef="#ctx0" brushRef="#br0" timeOffset="77836.228">28904 15387 0,'0'0'0,"0"0"0,0 0 15,0 66 1,-3 31-16,1 27 15,-1 36 1,-3-41-16,-3-28 16</inkml:trace>
  <inkml:trace contextRef="#ctx0" brushRef="#br0" timeOffset="78652.886">29511 15592 0,'0'0'0,"0"0"16,0 0-16,0 0 16,42-51-1,2-8-15,9-6 16,-2 9-16,-10 17 16,-8 16-1,-10 14-15,-2 12 16,3 20-1,5 40-15,1 34 16,6 25 0,11 5-16,6-27 15,-5-23-15,-1-26 16,-14-31 0,-13-26-16,-2-5 15</inkml:trace>
  <inkml:trace contextRef="#ctx0" brushRef="#br0" timeOffset="78806.431">30373 15343 0,'0'0'0,"0"0"0,-42 44 16,-58 72-1,-48 61-15,26-11 16,36-24-16,18-15 15</inkml:trace>
  <inkml:trace contextRef="#ctx0" brushRef="#br0" timeOffset="79057.628">30334 15962 0,'0'0'0,"0"0"0,6 44 16,-3 27-16,-6 44 15,-6 45 1,0-27-16,-2-32 16,-1-36-16,0-26 15,0-19 1,0-20-16,12 0 15,-26-65 1</inkml:trace>
  <inkml:trace contextRef="#ctx0" brushRef="#br0" timeOffset="79277.47">30231 16033 0,'0'0'0,"53"-51"0,-23 22 15,5-1-15,-2 15 16,-1 9-1,1 12-15,-4 9 16,-5 18-16,-12 11 16,-18 6-1,-12 10-15,-8-10 16,-7-12 0,3-14-16,7-24 15,-4-18-15</inkml:trace>
  <inkml:trace contextRef="#ctx0" brushRef="#br0" timeOffset="79769.024">30986 15432 0,'0'0'0,"0"0"0,0 0 16,29-6-16,-23 6 16,-3 0-1,0 0-15,0 3 16,0 6-16,-3 17 16,-9 31-1,-15 40-15,-2 16 16,11-4-1,15-8-15,15-21 16,17-18 0,22-6-16,-4-23 15,-3-19-15,-5-11 16,8-20 0,18-16-16,0-23 15,-3-15 1,-11-12-16,-22 15 15,-17 3 1,-6 9-16,-9 2 16,-3-2-1,-3 15-15,0-1 16,0 10-16,6 8 16,3 3-1</inkml:trace>
  <inkml:trace contextRef="#ctx0" brushRef="#br0" timeOffset="80228.292">31678 16027 0,'0'0'0,"0"0"0,0 0 16,0 0-16,0 0 16,0 0-1,0 0-15,18 47 16,-12 12 0,0 27-16,-3 15 15,3 14 1,-3-26-16,0-21 15,-3-24-15,0-14 16,-3-21 0,3-9-16,0 0 15</inkml:trace>
  <inkml:trace contextRef="#ctx0" brushRef="#br0" timeOffset="80537.288">31495 16160 0,'0'0'0,"0"0"0,0 0 16,0 0-16,0 0 15,44-18 1,-11-12-16,5 1 16,4 2-1,2 4-15,3 8 16,10 3-1,-1 12-15,3 9 16,-3 15-16,-11 5 16,-16 4-1,-14-7-15,-18-2 16,-32 9 0,-36-7-16,-30-17 15,-26-30 1</inkml:trace>
  <inkml:trace contextRef="#ctx0" brushRef="#br0" timeOffset="84580.195">5619 13061 0,'0'0'0,"0"0"0,-42-6 15,30 3 1,-5 0-16,-1 3 16,6 0-1,0 0-15,0 0 16,0 3-1,7 0-15,-1-3 16,6 6-16,-6 0 16,6 0-1,0 0-15,0 0 16,0-6 0,0 0-16,12 21 15,-1-9 1,7-4-16,12 1 15,5 0 1,7 6-16,-13-6 16,7 0-16,-7-3 15,1 0 1,6-6-16,5 0 16,0 0-1,1-6-15,17 0 16,-6 6-16,1 0 15,-1 0 1,-6-3-16,13-3 16,17-12-1,29-11-15,18-10 16,-23 6 0,-18 7-16,-24 11 15,-17 9-15,-7 3 16,1 6-1,5 3-15,-5 3 16,11 3 0,0 3-16,-5 2 15,-1-2 1,-5-3-16,5-6 16,1 0-1,17-6-15,18 0 16,0-6-16,0 12 15,-18-6 1,-12 6-16,1 6 16,-1-1-1,6-2-15,7 3 16,11-3-16,0 3 16,-6-6-1,-12 6-15,0-4 16,1 4-1,-1 0-15,30 3 16,12-9 0,-1-6-16,1-6 15,18-9-15,11-3 16,-18 4 0,-29 2-16,-11 12 15,-19 0 1,6 6-16,0 8 15,7-2 1,5 0-16,-6-6 16,6-6-16,0-6 15,0-6 1,6 0-16,0 4 16,-5 2-1,-13 6-15,-12 6 16,-11-1-1,0 1-15,5 0 16,1-3-16,-1-3 16,12-3-1,7-3-15,11 0 16,6-5 0,-12 11-16,-12 0 15,-5 0 1,-1 0-16,-5 6 15,-1-1-15,-5-2 16,0 0 0,11 0-16,6-3 15,13-3 1,5-3-16,0 1 16,-6-1-16,0 6 15,-5-6 1,-1 3-16,6 0 15,-3 0 1,-2 0-16,-10 0 16,-5 3-1,-1-3-15,-2 0 16,-1-3-16,1 6 16,5-6-1,18 0-15,18 3 16,12-3-1,0-5-15,8-13 16,10 3-16,-9 3 16,-15 10-1,-18 5 1,-9 6-16,-9 2 16,-8-2-16,-4 3 15,4 0 1,2-6-16,13-6 15,11-3 1,-3 1-16,3-7 16,-12 9-16,-8 0 15,-10 6 1,-2 6-16,-1-6 16,4 6-1,5-6-15,10 6 16,5-6-16,6-6 15,0 0 1,-6 0-16,-11 6 16,-4 0-1,1 0-15,5 6 16,9 6 0,7-3-16,-4-6 15,-6-3 1,-3 0-16,-2-3 15,2 0-15,6 0 16,1 3 0,5 3-16,3 3 15,3-4 1,6-4-16,15-7 16,5-6-1,-2 9-15,-18 3 16,-15 0-16,-8 3 15,-7 3 1,-2 0-16,5-3 16,3 6-16,7-6 15,8 6 1,3 3 0,0-6-16,-3-3 15,3-3-15,3-6 16,-12 3-1,-23 12-15,-24-6 16,-12 0 0</inkml:trace>
  <inkml:trace contextRef="#ctx0" brushRef="#br0" timeOffset="85260.073">15533 13138 0,'0'0'0,"0"0"16,47-3-16,-17-3 15,5-2 1,4-1-16,-7-3 15,-2 6 1,-6 6-16,-4 0 16,1 0-16,3 6 15,-1-6 1,4 6-16,0-6 16,-4 6-1,1-6-15,-6 6 16,0-3-1,-4-1-15,-2 1 16,0 0 0,0 0-16,-3 0 15,0 0-15,-3-3 16,-3 0 0,-3 0-16</inkml:trace>
  <inkml:trace contextRef="#ctx0" brushRef="#br0" timeOffset="87219.477">10225 13260 0,'0'0'0,"0"0"16,0 0-16,0 0 15,0 0 1,0 0-16,0 0 16,0 0-1,0 0-15,0 0 16,0 0-16,0 0 15,0 0 1,0 0-16,0 0 16,0 0-16,0 0 15,0 0 1,0 0-16,0 0 16,0 0-1,0 0-15,0 0 16,0 0-1,0 0-15,0 0 16,0 0-16,0 0 16,0 0-1,0 0-15,0 0 16,0 0 0,0 0-16,0 0 15,0 0 1,0 0-16,0 0 15,0 0-15,0 0 16,0 0 0,0 0-16</inkml:trace>
  <inkml:trace contextRef="#ctx0" brushRef="#br0" timeOffset="90358.047">17276 12280 0,'0'0'0,"0"0"0,0 0 0,0 0 0,0 0 16,0 0-1,0 0-15,0 0 16,0 0 0,0 0-16,0 0 15,0 0-15,0 0 16,-29 0-1,26 0-15,0 0 16,0 0 0,-3 0-16,3 3 15,3 0 1</inkml:trace>
  <inkml:trace contextRef="#ctx0" brushRef="#br0" timeOffset="91400.483">20471 15885 0,'0'0'0,"0"0"15,0 0-15,0 0 16,0 0 0,0 0-16,0 0 15,0 0-15,0 0 16,0 0-1,0 0-15,0 0 16,0 0 0,0 0-16,0 0 15,-42 0 1,21 0-16,-5-6 16,-7 6-16,-5-6 15,-19 3 1,-14-6-16,3-6 15,6 3 1,3-2-16,3-4 16,8 3-16,10-3 15,-1 0 1,1-8-16,5-7 16,4-2-1,5-7-15,9-8 16,6 0-1,0-10-15,1-11 16,2-11-16,6-10 16,6-6-1,5 4-15,4 2 16,6 3 0,9-3-16,11-8 15,6 11 1,18 27-16,15 8 15,-6 19-15,-14 8 16,-16 12 0,-11 4-16,-13 11 15,-5 0 1,-3 0-16,-6 0 16,-6 0-1,-3 0-15</inkml:trace>
  <inkml:trace contextRef="#ctx0" brushRef="#br0" timeOffset="91750.384">19855 14097 0,'0'0'0,"0"0"0,0 0 16,0 0-1,41 6-15,15 6 16,10 0-1,-4-3-15,-9-3 16,-11-6 0,-7 5-16,-8-5 15,-10 0 1,-2 6-16,-6-6 16,-3 6-16,0 3 15,-6 9 1,-9 20-16,-12 45 15,-5 30 1,-1-16-16,0-14 16,7-21-16,5-20 15,3-10 1,0-8 0</inkml:trace>
  <inkml:trace contextRef="#ctx0" brushRef="#br0" timeOffset="96178.153">21421 13419 0,'0'0'0,"0"0"0,0 0 0,41-11 15,-26 2-15,0 3 16,0 0 0,-4 0-16,-2 0 15,-3 6 1,0-3-16,-3 0 16,0 0-16,0 0 15,0 0 1,-3 3-16,0 0 15</inkml:trace>
  <inkml:trace contextRef="#ctx0" brushRef="#br0" timeOffset="97384.065">5376 13683 0,'0'0'0,"0"0"0,0 0 16,0 0-1,0 0-15,0 0 16,0 0 0,0 0-16,0 0 15,0 0-15,0 0 16,0 0-1,0 0-15,0 0 16,0 0 0,0 0-16,-30-3 15,7-3-15,-13 6 16,7 0 0,-1 0-16,0 0 15,13 6 1,-1-3-16,0 0 15,6 3 1,0 3-16,6 14 16,0 10-16,18 44 15,12 44 1,6 33-16,-7-6 16,1 3-1,-12-24-15,0-23 16,-12-27-1,0-15-15,0-18 16,0-14 0,0-12-16,0-1 15,6-8-15,-6-3 16,6 0 0,-1-6-16,1 6 15,6-6 1,6 6-16,6 0 15,5 6-15,13 2 16,-1 10 0,1-3-16,-7 2 15,-11-8 1,11 0-16,7 0 16</inkml:trace>
  <inkml:trace contextRef="#ctx0" brushRef="#br0" timeOffset="98217.245">6021 14142 0,'0'0'0,"0"0"16,0 0-16,0 0 16,0-33-1,0 27-15,0 0 16,0 0-1,0 3-15,0 3 16,0 0-16,0 0 16,0 0-1,0 98-15,0-21 16,0 18 0,0-4-16,6-23 15,0-17 1,6-13-16,12-11 15,5-4-15,1-14 16,-1-9 0,1-6-16,6-26 15,5-27 1,-5-12-16,-1-3 16,-11 3-1,-6 11-15,-7 4 16,1 18-16,-6 8 15,-6 9 1,0 7-16,0 5 16,0 6-1,0 3-15,0 6 16,6 9 0,-6 23-16,6 18 15,-6 27-15,6 3 16,-6-12-1,0-12-15,-6-9 16,6-8 0,12 2-16,6 3 15</inkml:trace>
  <inkml:trace contextRef="#ctx0" brushRef="#br0" timeOffset="98485.129">6832 14671 0,'0'0'0,"0"0"0,0 0 16,0 0-1,0 0-15,0 0 16,-11 33-16,11-4 16,-6 22-1,6 35-15,17 41 16</inkml:trace>
  <inkml:trace contextRef="#ctx0" brushRef="#br0" timeOffset="99334.423">7424 14224 0,'0'0'0,"0"0"0,0 0 16,0 0 0,-29-26-16,23 20 15,6 6 1,-6-6-16,6 6 15,0 6-15,-6 9 16,6 14 0,0 33-16,12 21 15,0-6 1,6-9-16,-1-17 16,1-16-1,6-8-15,-1-10 16,1-8-1,-6-9-15,6 0 16,5-17-16,7-22 16,5-14-1,-11 3-15,-1 5 16,-11 7 0,0 5-16,-6 1 15,-6 2-15,5 0 16,-5 1-1,0-4-15,6 4 16,-6 2 0,-6 9-16,6 3 15,-6 15 1,0 0-16,0 18 16,0 15-16,0 38 15,-6 26 1,0-2-16,0-12 15,12-6 1,6-9-16,12-3 16</inkml:trace>
  <inkml:trace contextRef="#ctx0" brushRef="#br0" timeOffset="99749.11">8182 14467 0,'0'0'0,"0"0"16,0 0-16,0 0 15,0 0 1,42 0-16,-19 12 15,1 0-15,0 3 16,-1 8 0,1 4-16,-12 5 15,-6 7 1,-12-1-16,0 1 16,0-7-1,-6-2-15,6-9 16,6-1-16,0-5 15,0 0 1,12-3-16,6 3 16,12-4-1,11-5-15,6-6 16,7 6 0</inkml:trace>
  <inkml:trace contextRef="#ctx0" brushRef="#br0" timeOffset="100361.441">9141 14363 0,'0'0'0,"0"0"16,0 0-16,0 0 16,0 0-1,0 0-15,30 27 16</inkml:trace>
  <inkml:trace contextRef="#ctx0" brushRef="#br0" timeOffset="100489.547">9509 14384 0,'0'0'0,"0"0"16,0 0-16,0 0 15,0 0-15,0 0 16</inkml:trace>
  <inkml:trace contextRef="#ctx0" brushRef="#br0" timeOffset="101168.601">9923 14008 0,'0'0'0,"0"0"16,0 0-16,0 0 15,0 0 1,0 0-16,0 0 15,30-14-15,-13 28 16,1 16 0,0 26-16,-6 9 15,0 0 1,-1 6-16,7-8 16,0-1-1,0-15-15,-1-8 16,-5-19-16,6-8 15,-6-9 1,0-9-16,11-18 16,7-20-1,17-27-15,7-12 16,-7 6 0,-11 12-16,-13 21 15,-11 11-15,-6 9 16,0 13-1,-6 5-15,0 3 16,0 3 0,0 6-16,0 14 15,0 31 1,0 20-16,6 20 16,0 16-16,17 0 15,13-10 1</inkml:trace>
  <inkml:trace contextRef="#ctx0" brushRef="#br0" timeOffset="101482.052">10811 14517 0,'0'0'0,"0"0"16,0 0-16,18 54 15,0 2 1,-1 21-16,-5 12 15,0-12 1,-6-15-16,-6-18 16,0-8-16,-6-13 15,0-8 1</inkml:trace>
  <inkml:trace contextRef="#ctx0" brushRef="#br0" timeOffset="101842.039">10829 14467 0,'0'0'0,"0"0"16,0 0-16,0 0 16,0 0-1,0 0-15,0 0 16,0 0-1,6-33-15,6 28 16,5-1 0,7 6-16,-6 0 15,5 0-15,1 6 16,-6 5 0,0 1-16,-1 3 15,-11 6 1,0 2-16,-6 4 15,-12 6 1,-17 14-16,-19 0 16,-5 4-1</inkml:trace>
  <inkml:trace contextRef="#ctx0" brushRef="#br0" timeOffset="102398.508">11184 13745 0,'0'0'0,"0"0"16,0 0-16,0 0 16,0 0-1,30 15-15,11-3 16,24-1-16,0 7 15,-5-3 1,-16-3-16,-9-6 16,-5 9-1,-6-4-15,-4 13 16,-2 9-16,-3 14 16,-3 6-1,-6 6-15,0 7 16,0 7-1,3 13-15,-1 3 16,1-12 0,0-15-16,-6-14 15,-6-13-15,-9 1 16,-20 8 0,-90 24-16,-88 15 15</inkml:trace>
  <inkml:trace contextRef="#ctx0" brushRef="#br0" timeOffset="103642.22">20426 14671 0,'0'0'0,"0"0"15,0 0-15,0 0 16,45-6 0,11 6-16,62-12 15,60-2 1,-6 8-16,-1-9 15,-8 15-15,-21 9 16,9-12 0,27 6-16,-10 3 15,19-12-15,-1 6 16,-29 6 0,9-6-16,-3 15 15,-24-1 1,-3-5-16,27 12 15,-21-9 1,-6-6-16,27-6 16,-18 6-1,-17-6-15,25-6 16,-5 0 0,-23 6-16,2-9 15,9 0-15,-17 0 16,-22 3-1,-11 0-15,0-6 16,3-2-16,-3 8 16,-18 6-1,-15-6-15,-17 6 16,-16-3 0,-20 3-16,0 0 15</inkml:trace>
  <inkml:trace contextRef="#ctx0" brushRef="#br0" timeOffset="104966.325">12490 13419 0,'0'0'0,"0"0"0,0 0 16,0 0-16,0 0 16,0 0-1,0 0-15,0 0 16,-12-26 0,9 26-16,-6 0 15,-15 0-15,-14 0 16,-7 0-1,-2 6-15,0 0 16,5 0 0,4-1-16,5-2 15,6-3-15,10 6 16,2-6 0,6 6-16,3-6 15,3 9 1,3-9-16,12 56 15,0 12 1,3 24-16,2 56 16,-2-3-16,-6-18 15,-3 10 1,-6 19-16,-6-19 16,-6-16-1,-6-21-15,-5-5 16,2-9-1,6-21-15,3-20 16,6-13 0,3-8-16,3-7 15,3-2-15,3-3 16,9 9 0,15 3-16,20 2 15,33 4 1,12-4-16,-12 1 15,-15-6 1,-12-9-16,-9-9 16,-5-6-16</inkml:trace>
  <inkml:trace contextRef="#ctx0" brushRef="#br0" timeOffset="105534.925">13194 13470 0,'0'0'0,"0"0"0,0 0 15,0 0 1,-30-33-16,25 21 15,-1-5 1,-3-4-16,-3-3 16,-3-2-16,-6 5 15,-2 0 1,-1 3-16,-6 7 16,-8 5-1,-3 0 1,-1 6-16,1 12 15,-1 2-15,4 4 16,8 21-16,12 17 16,15-3-1,15-6-15,15-2 16,23-4 0,1-5-16,2-16 15,9 1 1,6-3-16</inkml:trace>
  <inkml:trace contextRef="#ctx0" brushRef="#br0" timeOffset="105749.151">13472 13520 0,'0'0'0,"0"0"0,0 0 16,0 0-16,0 0 15,0 0 1,6 41-16,-3-2 16,0 14-1,3 24-15,3 27 16,6 29 0</inkml:trace>
  <inkml:trace contextRef="#ctx0" brushRef="#br0" timeOffset="106387.382">12863 14065 0,'0'0'0,"0"0"16,0 0-16,0 0 15,0 0 1,38 26-16,-5-14 16,8 0-1,0 3-15,-2-6 16,2-1 0,1 7-16,2 3 15</inkml:trace>
  <inkml:trace contextRef="#ctx0" brushRef="#br0" timeOffset="106837.016">13170 14192 0,'0'0'0,"0"0"16,0 0-16,0 0 15,0 0 1,0 0-16,-35-6 16,20 6-1,-3 0-15,-2 6 16,-10-6-1,-6 0-15,4 0 16,2 0 0,7 0-16,-1 0 15,6 6-15,0 6 16,7 2 0,-1 10-16,9 3 15,3-1-15,6 10 16,9-4-1,14 1-15,18-6 16,10-16 0,-1-2-1</inkml:trace>
  <inkml:trace contextRef="#ctx0" brushRef="#br0" timeOffset="107231.169">13369 14402 0,'0'0'0,"0"0"15,0 0-15,0 0 16,0 0-1,50 0-15,-20 3 16,-1 0 0,-2 3-16,-6 0 15,-10 3-15,-5 2 16,-6-11 0,-14 39-16,-7-7 15,-3-2 1,3-6-16,7-7 15,8 1 1,6-6-16,6 0 16,6-3-16,5-3 15,7 3 1</inkml:trace>
  <inkml:trace contextRef="#ctx0" brushRef="#br0" timeOffset="107423.224">13212 14825 0,'0'0'0,"0"0"16,0 0-16,0 0 15,0 0-15,0 0 16,0 0-1</inkml:trace>
  <inkml:trace contextRef="#ctx0" brushRef="#br0" timeOffset="107570.876">13105 14991 0,'0'0'0,"0"0"16,0 0-16,0 0 15,0 0 1,0 0-16</inkml:trace>
  <inkml:trace contextRef="#ctx0" brushRef="#br0" timeOffset="108014.951">13073 15453 0,'0'0'0,"0"0"16,0 0-16,0 0 16,-3-30-16,-3 21 15,-3 0 1,-6-3-16,-3 6 16,-8 12-1,-13 6-15,-11 15 16,-6 38-1,11 12-15,22-9 16,17 0-16,20-3 16,19-6-1,17-2-15,7-31 16,-1-14 0,6-12-16,15-18 15</inkml:trace>
  <inkml:trace contextRef="#ctx0" brushRef="#br0" timeOffset="108281.183">13304 15704 0,'0'0'0,"0"0"0,0 0 16,0 0-16,0 0 15,-6 39 1,12 20-16,0 47 16,-1 16-1,1 2-15,0-23 16,-3-30-16,3-18 16,0-29-1,-3-19-15</inkml:trace>
  <inkml:trace contextRef="#ctx0" brushRef="#br0" timeOffset="108621.188">13354 15873 0,'0'0'0,"0"0"15,-21-27 1,15 9-16,3-2 15,6 2-15,6-3 16,3 9 0,3 3-16,3 7 15,-18 2 1,44 11-16,-17 13 16,-7-3-1,-8 5-15,-6-8 16,-12 0-16,-9 3 15,-17-1 1,-13-2-16,1 0 16,3-12-1,11-6-15,15-6 16,12-6 0</inkml:trace>
  <inkml:trace contextRef="#ctx0" brushRef="#br0" timeOffset="109486.069">13934 13354 0,'0'0'0,"0"0"16,0 0-16,0 0 15,0 0 1,59 21-16,-2 3 16,11-4-1,3-2-15,-12 0 16,-18-3-16,-11 0 15,-6-4 1,-7 7-16,-2-3 16,-6-3-1,0 8-15,-3-2 16,-3 18 0,-3 5-16,0 42 15,3 38 1,0 21-16,6 24 15,3 38-15,2-26 16,4-30 0,3 6-16,-3-21 15,-1-24-15,-2-26 16,0-21 0,-6-8-16,-3-19 15,0-8 1,-3 0-16,-3-10 15,-3-2 1,-6 0-16,-15 6 16,-62 11-1,-124 51-15,-80 32 16</inkml:trace>
  <inkml:trace contextRef="#ctx0" brushRef="#br0" timeOffset="111963.094">26326 14861 0,'0'0'0,"0"0"16,0 0-1</inkml:trace>
  <inkml:trace contextRef="#ctx0" brushRef="#br0" timeOffset="112137.373">26400 14772 0,'0'0'0,"0"0"16,0 0 0,0 0-16</inkml:trace>
  <inkml:trace contextRef="#ctx0" brushRef="#br0" timeOffset="112280.554">26518 14739 0,'0'0'0,"0"0"0,0 0 15,0 0 1</inkml:trace>
  <inkml:trace contextRef="#ctx0" brushRef="#br0" timeOffset="112426.649">26578 14689 0,'0'0'0,"0"0"15,0 0-15</inkml:trace>
  <inkml:trace contextRef="#ctx0" brushRef="#br0" timeOffset="112570.544">26634 14568 0,'0'0'0,"0"0"0</inkml:trace>
  <inkml:trace contextRef="#ctx0" brushRef="#br0" timeOffset="121245.51">1687 16154 0,'0'0'0,"0"0"0,0 0 0,0 0 0,0-27 15,0 15 1,0 4-16,0-1 15,0 0-15,0 3 16,0 0 0,6 0-16,12 0 15,18 3 1,17 0-16,12 3 16,12 6-1,0 0-15,18 0 16,5-6-16,-5-3 15,-12 3 1,-12 3-16,0 3 16,-6 6-1,-6 8-15,-5 10 16</inkml:trace>
  <inkml:trace contextRef="#ctx0" brushRef="#br0" timeOffset="121645.95">1806 16474 0,'0'0'0,"0"0"0,0 0 16,-12-33-1,18 27-15,18 0 16,11-3-1,12 3-15,13 0 16,5 12 0,35-3-16,1 0 15,-12-3-15,0-3 16,5-6 0,7 4-16,6-1 15</inkml:trace>
  <inkml:trace contextRef="#ctx0" brushRef="#br0" timeOffset="122194.762">3274 15751 0,'0'0'0,"0"0"0,0 0 0,0 0 16,0 0-1,0 0-15,0 0 16,0 0-1,0 0-15,-41-26 16,17 20 0,0 6-16,7-6 15,-1 6 1,6 0-16,6 6 16,0 0-16,-6 15 15,6 29 1,-11 101-16,-1 56 15,12-3 1,0-56-16,6-59 16,6-27-1,0-18-15,0-11 16,6-6-16,-7-4 16,7-8-1,-6 3-15,6-6 16,12-3-1,5 2-15,7-11 16</inkml:trace>
  <inkml:trace contextRef="#ctx0" brushRef="#br0" timeOffset="122930.944">3588 16027 0,'0'0'0,"0"0"0,0 0 16,0 0-16,0 0 15,0 0 1,0 0-16,0 0 15,0 0 1,0 0-16,0 38 16,0 18-1,0 15-15,6-3 16,6-14 0,-1-4-16,1-17 15,6-4-15,-6-14 16,6-3-1,-6-6-15,5-12 16,13-18 0,0-14-16,-1-10 15,-5-2-15,-6 6 16,-7 5 0,1 15-16,-6-2 15,0 8 1,0-3-16,0 7 15,0-4 1,0 0-16,6-3 16,-6 4-16,-1 2 15,1 3 1,0 0-16,0 12 16,-6 0-1,6 0-15,-6 6 16,6 12-1,6 8-15,-6 13 16,0-1-16,0 1 16,0-1-1,5 1-15,-5 5 16,6 1 0,0-1-16,0 9 15,6-2 1,5-7-16,-5-20 15,-6-13-15</inkml:trace>
  <inkml:trace contextRef="#ctx0" brushRef="#br0" timeOffset="123152.137">4381 16394 0,'0'0'0,"0"0"0,0 0 16,0 0-16,0 0 16,0 0-1,0 0-15,0 47 16,0-9 0,0 7-16,0 5 15,6 0-15</inkml:trace>
  <inkml:trace contextRef="#ctx0" brushRef="#br0" timeOffset="123348.307">4920 16098 0,'0'0'0,"0"0"0,0 0 15,0 0 1,0 0-16,-6 35 16,12-17-16,-6 3 15</inkml:trace>
  <inkml:trace contextRef="#ctx0" brushRef="#br0" timeOffset="123476.429">5068 16178 0,'0'0'0,"0"0"0,0 0 15,0 0 1,0 0-16,12 32 16,0-11-1,0 11-15</inkml:trace>
  <inkml:trace contextRef="#ctx0" brushRef="#br0" timeOffset="123934.34">5400 16030 0,'0'0'0,"0"0"0,0 0 15,0 0 1,0 0-16,0 0 16,-6 29-16,0 7 15,0 20 1,-6 9-16,12-6 15,0-8 1,0-7-16,6-11 16,6-7-1,0-8-15,5-12 16,-5 0 0,12-12-16,23-21 15,7-17-15,-1-12 16,-12 5-1,-17 7-15,-6 17 16,-12 7 0,0 8-16,-1 6 15,-5 0-15,6 12 16,0 17 0,12 25-16,6 20 15,-1 21 1,7 8-16,0-20 15,-1-15 1</inkml:trace>
  <inkml:trace contextRef="#ctx0" brushRef="#br0" timeOffset="124427.611">6051 16556 0,'0'0'0,"0"0"15,0 0-15,0 0 16,-24 51-1,12 20-15,1 18 16,5-7-16,0-17 16,6-20-1,-6-18-15,6-16 16,0-11 0,0 0-16,0 0 15,6-80 1,6-5-16,-7 5 15,-5 18-15,6 17 16,-6 13 0,6 2-16,6 3 15,6 1 1,0 11-16,5 0 16,1 6-1,-6 9-15,0 12 16,-1 9-16,-11 5 15,-6-2 1,-12 3-16,-5 2 16,-13-8-1,0-15-15,1-18 16,5-11-16,6-16 16,7-2-1,11 8-15,11 3 16,1-2-1,12 5-15</inkml:trace>
  <inkml:trace contextRef="#ctx0" brushRef="#br0" timeOffset="125147.347">6436 15967 0,'0'0'0,"0"0"0,0 0 16,0 0 0,0 0-16,0 0 15,0 0-15,35-5 16,-17-1-1,6 3-15,-7 0 16,1 0 0,0 0-16,-12 3 15,6 3 1,0 6-16,-1 14 16,13 19-16,-6 11 15,6 0 1,-7-8-16,-5-7 15,-6-5 1,6-7-16,-12 1 16,6 3-1,-6 2-15,-6 13 16,0 5-16,0 0 16,-6-3-1,6-8-15,0-15 16,0 2-1,1-8-15,5-3 16,-6-3 0,0 5-16,-6-2 15,-12 12-15,-11-3 16,-19 2 0,-5-8-16,-6 0 15</inkml:trace>
  <inkml:trace contextRef="#ctx0" brushRef="#br0" timeOffset="125895.508">7484 15515 0,'0'0'0,"0"0"0,0 0 15,0 0-15,23-27 16,-29 15 0,-5 0-16,-13-8 15,-6 2 1,1 3-16,-1 3 15,12 6 1,1 0-16,5 6 16,6 0-1,0 12-15,0 27 16,6 61-16,6 48 16,-6 74-1,0-15-15,-6-47 16,6 12-1,-12-30-15,0-30 16,-5-20 0,-7-12-16,0-21 15,6-5-15,1-25 16,5-2 0,6-15-16,0 2 15,6-8 1,0 0-16,0-6 15,0 6-15,12 0 16,11 6 0,19 9-16,23 5 15,12-2 1,30 8-16,-7-8 16,-11-42-1,6-20-15</inkml:trace>
  <inkml:trace contextRef="#ctx0" brushRef="#br0" timeOffset="130170.516">8484 15565 0,'0'0'0,"0"0"0,0 0 16,0 0-16,0 0 15,0 0 1,0 0-16,0 0 16,0 0-1,-6 33-15,0-1 16,0 12 0,1-5-16,5-1 15,0-8-15,0-9 16,0 5-1</inkml:trace>
  <inkml:trace contextRef="#ctx0" brushRef="#br0" timeOffset="131310.404">7892 15207 0,'0'0'0,"0"0"0,0 0 16,0 0 0,0 0-16,0 0 15,-6 32 1,-6 25-16,-5 29 15,-7 8 1,12-11-16,6-18 16,6-17-16,0-16 15,6-11 1,6-3 0,0-10-16,0-8 15,11-8-15,13-16 16,17-21-1,0-2-15,-5-9 16,-7 6 0,-17 11-16,-6 7 15,-6 2-15,-1 3 16,-5 16 0,-6-1-16,6 3 15,-6 3 1,0 0-16,0 6 15,0-3-15,0 3 16,0 0 0,0 0-16,0 0 15,-29 74 1,11-12-16,0 3 16,-6 6-1,1 3-15,-1-3 16,6-9-16,12-17 15,0-16 1</inkml:trace>
  <inkml:trace contextRef="#ctx0" brushRef="#br0" timeOffset="132143.095">8123 15103 0,'0'0'0,"0"0"15,0 0-15,0 0 16,36-6-1,11 6-15,30 0 16,24 3 0,5 3-16,-17 6 15,-18 0-15,-12-3 16,-17 0 0,-19 6-16,-11 2 15</inkml:trace>
  <inkml:trace contextRef="#ctx0" brushRef="#br0" timeOffset="132393.204">8532 15222 0,'0'0'0,"-30"12"0,-6 17 16,-17 13 0,-18 14-16,-12 6 15</inkml:trace>
  <inkml:trace contextRef="#ctx0" brushRef="#br0" timeOffset="133582.958">9070 15559 0,'0'0'0,"12"-32"0,-6 11 16,-6-3-16,6 3 16,0-2-16,0 5 15,-6 3 1,6 3-16,-6 6 15,0 6 1,0 0-16,0 0 16,0 0-1,6 104-15,0-45 16,0-6-16,5-14 16,7-7-1,0-11-15,0-12 16,5-9-1,7-9-15,11-17 16,7-19 0,5-2-16,-11 5 15,-7 7-15,-11 5 16,-6 10 0,-7 2-16,1 3 15,-6 3 1,0 6-16,0 0 15,0 0 1,-6 6-16,6 0 16,-6 0-16,6 12 15,0 12 1,5 35-16,1 18 16,0 6-1,-12-6-15,-12 6 16,-11-6-1,-31 0-15,-34 6 16,-49-10-16,-17-13 16</inkml:trace>
  <inkml:trace contextRef="#ctx0" brushRef="#br0" timeOffset="134494.903">7833 16243 0,'0'0'0,"0"0"15,0 0-15,0 0 16,0 0-1,0 0-15,0 0 16,0 0-16,0 0 16,12 44-1,-18 0-15,0 28 16,0-4 0,6-15-16,6-15 15,0-11-15,0-15 16,6-6-1,-12-6-15,35-24 16,7-9 0,11-26-16,6 3 15,-6 6 1,-11 14-16,-13 13 16,-5 5-16,0 9 15,-12 6 1,0 6-16,-7 6 15,7 3 1,-6 17-16,0 4 16,0 11-1,-6 15-15,0 18 16,-6 6-16</inkml:trace>
  <inkml:trace contextRef="#ctx0" brushRef="#br0" timeOffset="134998.67">8555 16636 0,'0'0'0,"0"0"0,0 0 16,0 0-16,36 3 15,-18 3 1,11 0-16,-11 9 16,0-3-1,-12 0-15,-6 8 16,-12 4 0,-24 14-16,1-5 15,5 0 1,6-16-16,13-2 15,11-6-15,6 0 16,17-3 0,19-6-16,17 6 15,24-3 1,23 3-16,13 2 16</inkml:trace>
  <inkml:trace contextRef="#ctx0" brushRef="#br0" timeOffset="135425.809">8478 16059 0,'0'0'0,"0"0"0,0 0 16,0 0 0,0 0-16,0 0 15,48-20 1,-7 14-16,6 6 16,7 0-1,-7 0-15,1 0 16,-19 6-16,-5-6 15</inkml:trace>
  <inkml:trace contextRef="#ctx0" brushRef="#br0" timeOffset="135618.074">8739 16083 0,'0'0'0,"0"0"16,0 0 0,-6 44-16,-6 1 15,-12 32-15,-17 26 16</inkml:trace>
  <inkml:trace contextRef="#ctx0" brushRef="#br0" timeOffset="136459.197">9325 16497 0,'0'0'0,"0"0"0,0-32 16,6 14 0,-6 3-16,6 0 15,0 6-15,-6 4 16,0 5-1,0 0-15,0 0 16,0 0 0,17 88-16,1-40 15,18-13-15,-1-8 16,7-21 0,-7-6-16,7-18 15,-1-9 1,-5-5-16,-7-1 15,-5 1 1,0 2-16,-13 12 16,1 4-16,0 5 15,-6 6 1,6 6-16,0 6 16,6 8-1,-1 16-15,1 11 16,-6 4-1,-18-1-15,-18 12 16,-53 42-16,-47 35 16</inkml:trace>
  <inkml:trace contextRef="#ctx0" brushRef="#br0" timeOffset="137032.204">9218 17080 0,'0'0'0,"0"0"16,0 0-16,0 0 16,0 0-16,0 0 15,0 0 1,0 0-16,0 0 16,0 0-1,0 0-15</inkml:trace>
  <inkml:trace contextRef="#ctx0" brushRef="#br0" timeOffset="138068.927">11125 16030 0,'0'0'0,"0"0"15,0 0-15,0 0 16</inkml:trace>
  <inkml:trace contextRef="#ctx0" brushRef="#br0" timeOffset="139363.392">10225 15393 0,'0'0'0,"0"0"15,0 0-15,0 0 16,0 0 0,0 0-16,0 0 15,0 0-15,-6-32 16,6 32 0,0 0-16,47 15 15,24-4 1,6-5-16,-6 6 15,-11-3 1,-13-3-16,-11-3 16,-13 0-16,-5 0 15,-6 0 1,-6-3-16,0 6 16,0-6-1,-6 6-15,5 3 16,-5 8-16,0 22 15,6 17 1,0 21-16,0 18 16,12 38-1,-6 3-15,0 0 16,5-20 0,1-4-16,-6-3 15,0-8-15,0-30 16,-6-15-1,0-14-15,-1-10 16,-5-8 0,6-6-16,-6-3 15,0-4 1,0-5-16,0 6 16,0-6-16,0 0 15,6 3 1,-6-3-16,6 3 15,-6 0 1,6-1-16,0-2 16,0 6-16,0-3 15,0 0 1,6 0-16,-6 3 16,5-3-1,-5-1-15,0 1 16,0-3-1,0 0-15,-6 3 16,6-3 0,-6 0-16,0 0 15,-41 12-15,-78 8 16</inkml:trace>
  <inkml:trace contextRef="#ctx0" brushRef="#br0" timeOffset="141509.694">16992 8459 0,'0'0'0,"36"-17"15,44-10 1,38-9-16,9-5 16,18 6-16,-8-4 15,-16 7 1,-9 14-16,10-3 15,-4-3 1,-20 4-16,-21 5 16,-18 9-1,-17 3-15,-25 3 16,-11 6 0,-6 0-16</inkml:trace>
  <inkml:trace contextRef="#ctx0" brushRef="#br0" timeOffset="141975.234">16590 8335 0,'0'0'0,"32"-15"16,33-5-1,33-10-15,20 6 16,39-11-16,-12 2 16,-11 4-1,22 8-15,-11 3 16,-14 3 0,20 9-16,-3 1 15,-33-1 1,-17 6-16,-9 9 15,-9-4-15,-24-2 16,-32 3 0,-19-3-16,-5-3 15</inkml:trace>
  <inkml:trace contextRef="#ctx0" brushRef="#br0" timeOffset="142358.042">16634 8533 0,'0'0'0,"0"0"0,41-8 16,7 2 0,20-6-16,27-6 15,44-3 1,3 1-16,-9-4 16,27 3-16,-3 3 15,-15 1 1,-3-4-16,-6 12 15,-29 6 1,-15 3-16,-12 3 16,-12 0-1,-21 9-15,-14 12 16</inkml:trace>
  <inkml:trace contextRef="#ctx0" brushRef="#br0" timeOffset="148774.771">10657 1093 0,'0'0'0,"0"0"0,0 0 0,-29-17 0,-1 11 16,-17-6-16,-13 6 15,-5 0 1,0-15-16,6 12 15,12-8 1,5 5-16,18 0 16,1 6-16,11 6 15,6-6 1,6 12-16,-6 6 16,6-12-1,12 83-15,6 17 16,-1 42-1,-5 12-15,-6-20 16,0 34-16,-6-29 16,-6-17-1,0-22-15,-6 1 16,6 11 0,-5-17-16,5-12 15,-6-18 1,6-9-16,-6-5 15,6-4-15,-6-6 16,6-14 0,6 6-16,0-16 15,0-2 1,0-3-16,0 3 16,0-3-1,6-1-15,-6 1 16,6 0-16,-6-3 15,6-3 1,6 9-16,0-9 16,6-1-1,-1 1-15,13 0 16,6 0-16,17 6 16,47 47-1,31 48-15</inkml:trace>
  <inkml:trace contextRef="#ctx0" brushRef="#br0" timeOffset="151806.94">18721 6385 0,'0'0'0,"0"0"15,0 0-15,0 0 16,0 0 0,-38 15-16,14-12 15,-3 0-15,-2 0 16,-1-1-1,-3-2-15,-2 6 16,-1-6 0,1 6-16,-4-6 15,-17 0 1,-15 6-16,-3-3 16,-3 3-16,6 3 15,3 0 1,6 3-16,3-3 15,-1-1 1,1-2-16,9-3 16,5-3-1,-2 6-15,3-6 16,-1 6-16,7-6 16,2 0-1,1 0-15,-1-6 16,1-3-1,-1-5-15,4-7 16,-1 0 0,3-5-16,4-10 15,2-8-15,6-4 16,1-14 0,2 3-16,9 3 15,6-1 1,9 4-16,6-15 15,2 3 1,4 3-16,3-3 16,5 0-16,1 3 15,0 23 1,-4 6-16,4 7 16,2 8-1,7 0-15,5-2 16,21 11-1,9 3-15,-6-6 16,-2 6-16,-7 6 16,-6 0-1,-6 0-15,10 0 16,-4 6 0,0 0-16,-2 0 15,-10 0-15,-3-3 16,-2 3-1,-6 0-15,-4 8 16,-2-8 0,-3 6-16,-1 12 15,4 2 1,-3 19-16,0 2 16,-7 6-16,1 1 15,-3-1 1,0 0-16,6 27 15,5 27 1</inkml:trace>
  <inkml:trace contextRef="#ctx0" brushRef="#br0" timeOffset="153289.528">17119 7169 0,'0'0'0,"0"0"0,0 0 16,-2-35-1,16 23-15,16-9 16,14 3-1,10-8-15,2 5 16,3 0 0,0 6-16,21 1 15,-3 2-15,-3 3 16,-3 3 0,-6 6-16,-8 0 15,8 3 1,3 0-16,-9 0 15,-3 0-15,-5 0 16,-7 3 0,0 0-16,-5 0 15,-4-1 1,-2 1-16,-3 6 16,-4-3-1,4 9-15,-1 3 16,4 2-16,2-2 15,-2 6 1,6 8-16,-4 1 16,-2-4-1,-4-2-15,-5 2 16,-6 1 0,-4-4-16,-2-2 15,-3 6-15,-6-7 16,-3 7-1,-3 2-15,-6 22 16,-5-4 0,-13 3-16,-18-3 15,-20 4 1,-6-7-16,0-12 16,-3-11-16,-23 0 15,-13-16 1,3 1-16,13-12 15,-10 0 1,-14-6-16,8-2 16,12-1-16,16-6 15,-16-3 1,-6 3-16,15-2 16,15-4-1,6-9-15,12-8 16,12 5-1,8-11-15,13 5 16,8-8-16,9-6 16,18-18-1,26-48-15,24-5 16,57-3 0,-1 23-16,3 21 15,10 33 1,8 12-16</inkml:trace>
  <inkml:trace contextRef="#ctx0" brushRef="#br0" timeOffset="155039.555">10995 1108 0,'0'0'0,"0"0"15,0 0-15,-12-32 16,6 26 0,6-6-16,0 6 15,0 0-15,0 6 16,-6-6-1,6 6-15,0 0 16,0 0 0,-47 56-16,17-5 15,0 8 1,13 3-16,-1 0 16,12-9-1,12-17-15,0-6 16,11-7-16,1-11 15,0-6 1,6-6-16,5-12 16,7-23-16,5-7 15,-5-8 1,-7 0-16,-5 11 16,-12 12-1,-6 4-15,-6 2 16,6 6-1,-6 3-15,6 6 16,0-5 0,0-1-16,-1 0 15,7-3-15,-6 3 16,-6 9 0,6-3-16,-6 1 15,0 5 1,0 0-16,0 0 15,0 0 1,0 0-16,0 0 16,-12 53-16,6-24 15,0 13 1,6 5-16,6 6 16,0-8-1,12 5-15,6-8 16</inkml:trace>
  <inkml:trace contextRef="#ctx0" brushRef="#br0" timeOffset="155229.771">11513 1466 0,'0'0'0,"0"0"0,0 0 15,0 0-15,0 0 16,-30 24-1,18-3-15,-9 29 16,10 3 0,2-2-16,3 5 15</inkml:trace>
  <inkml:trace contextRef="#ctx0" brushRef="#br0" timeOffset="155888.915">11501 756 0,'0'0'0,"0"0"0,0 0 16,0 0-16,35-6 15,-14 6 1,6 0-16,5 6 16,-2-6-1,-6 6-15,-4-6 16,-8 6-16,-6-6 15,-3 0 1,0 0-16,-3 6 16,0-6-1,0 0-15,0 0 16,0 0 0,0 0-16,0 0 15,0 0-15,-47 47 16,35-35-1,-3 0-15,0 9 16,-3 11 0,-8 4-16,-7 5 15,-2 9-15,8 7 16,12 2 0,6 6-16</inkml:trace>
  <inkml:trace contextRef="#ctx0" brushRef="#br0" timeOffset="156607.728">12312 1011 0,'0'0'0,"0"0"0,0 0 16,0 0-16,0 0 16,0 0-1,0 0-15,-15 53 16,15-24-16,3-8 15,3 6 1,3-10-16,3-5 16,5-12-1,-17 0-15,42-6 16,-18-5 0,-1-7-16,-2-3 15,-6 3-15,-3 9 16,-3-2-1,-1-1-15,1 0 16,-3 0 0,0 3-16,0 9 15,0 0-15,-3 0 16,3 15 0,0 3-16,0 20 15,-6 24 1,-3 27-1,-6 9-15,-9-15 16,-14-12-16,-42 3 16,-18-9-1,-18-6-15,-5 0 16</inkml:trace>
  <inkml:trace contextRef="#ctx0" brushRef="#br0" timeOffset="157255.903">11516 851 0,'0'0'0,"0"0"0,0 0 15,0 0-15,-30-24 16,24 18 0,0 6-16,0-6 15,3 6-15,0 0 16,3 0 0,0 0-16,0 0 15,0 0 1,0 0-16,0 0 15,98-6 1,-48 6-16,4-6 16,-1 6-16,0 6 15,0 12 1,1 21 0,-1 32-16</inkml:trace>
  <inkml:trace contextRef="#ctx0" brushRef="#br0" timeOffset="158265.584">11243 2144 0,'0'0'0,"0"0"0,0 0 16,45 0-16,-16 12 16,10 20-1</inkml:trace>
  <inkml:trace contextRef="#ctx0" brushRef="#br0" timeOffset="158405.689">11305 2481 0,'0'0'0,"0"0"16,0 0-16,0 0 15,0 39 1</inkml:trace>
  <inkml:trace contextRef="#ctx0" brushRef="#br0" timeOffset="159073.368">10947 2866 0,'0'0'0,"0"0"0,-23-27 15,11 16 1,6-1-16,0 6 16,-6 6-16,12 0 15,0 0 1,-41 41-16,5 30 15,12 0 1,7-6-16,11-14 16,12-13-1,0-14-15,11-6 16,1-9-16,12-9 16,5-6-1,7-9-15,-1-21 16,-5-11-1,-1-15-15,-5 17 16,-13 7 0,-5 17-16,-6 9 15,0 1-15,-6 11 16,6 5 0,-6 25-16,6 29 15,-6 18 1,6 6-16,6 0 15,17 6 1,13 5-16</inkml:trace>
  <inkml:trace contextRef="#ctx0" brushRef="#br0" timeOffset="159742.17">11462 3242 0,'0'0'0,"0"0"0,0 0 15,0 0 1,12 38-16,-18 7 16,-9 32-16,-8 6 15,-4-6 1,0-6-16,4-21 15,5-12 1,3-8-16,6-15 16,3 0-1,6-15-15,0 0 16,0 0-16,0 0 16,36-66-1,-18 7-15,-1-6 16,1 12-1,9-6-15,2-6 16,4 2 0,6 13-16,-1 3 15,-5 11-15,-7 16 16,-5 11 0,-6 9-16,2 9 15,1 17 1,-6-2-16,-9 2 15,-6 1 1,-9 3-16,-8-4 16,-7 1-16,3-21 15,9-6 1,1-6-16</inkml:trace>
  <inkml:trace contextRef="#ctx0" brushRef="#br0" timeOffset="160223.301">11415 2789 0,'0'0'0,"0"0"0,0 0 16,-6-27-16,24 16 16,17-1-1,10-3-15,-1 3 16,-2 6-1,-10 3-15,-5 3 16,-7 0-16,-2 3 16,-3 9-1</inkml:trace>
  <inkml:trace contextRef="#ctx0" brushRef="#br0" timeOffset="160350.648">11507 2733 0,'0'0'0,"0"0"0,-36 35 16,-5 7 0,-1 26-16,4 24 15</inkml:trace>
  <inkml:trace contextRef="#ctx0" brushRef="#br0" timeOffset="160698.566">12075 2816 0,'0'0'0,"0"0"0,0 0 16,0 0-16,-27 56 15,24-23 1,6 2-16</inkml:trace>
  <inkml:trace contextRef="#ctx0" brushRef="#br0" timeOffset="161027.914">11149 2922 0,'0'0'0,"0"0"0,0 0 16,0 0 0,-6-29-16,17 14 15,19 9 1,35-3-16,30 9 16,38 9-1,18 18-15</inkml:trace>
  <inkml:trace contextRef="#ctx0" brushRef="#br0" timeOffset="161938.297">12561 2768 0,'0'0'0,"0"0"0,0 0 16,0 0-1,-21 42-15,3 5 16,0 6 0,7-8-16,8-7 15,6-14 1,2-9-16,4-9 15,3-6-15,-12 0 16,48-33 0,-19 4-16,-2-1 15,-7 0 1,-2 7-16,-3-4 16,-3 12-1,0-2-15,-3 5 16,-1 6-16,-2 0 15,0-3 1,0 18-16,3-3 16,0 17-1,-3 31-15,-6 34 16,-3 19 0,-3 3-16,-6 5 15,-9-3-15,1-35 16,-1-17-1,-6-22-15,1-11 16,-4-16 0,1-16-16,-1-13 15,6-12 1,9-5-16,18-4 16,15-5-16,21-9 15,20-4 1,30 25-16,17 14 15</inkml:trace>
  <inkml:trace contextRef="#ctx0" brushRef="#br0" timeOffset="162757.373">12975 1185 0,'0'0'0,"0"0"0,0 0 15,18-32-15,3 26 16,11 6-1,24 17-15,27 4 16,0 6 0,-15-4-16,-15-2 15,-14-9-15,-12 3 16,-10-3 0,-2-1-16,-3 1 15,-3-6 1,0 6-16,0-3 15,0 12 1,2 14-16,7 13 16,6 34-16,5 37 15,-5 61 1,0 13-16,5 2 16,-5 6-1,-6-47-15,0-21 16,-7-17-16,-8-22 15,-11-11 1,-10-12-16,-9-6 16,-14-11-1,-30-1-15,-77 6 16,-33-3 0,-8 1-16</inkml:trace>
  <inkml:trace contextRef="#ctx0" brushRef="#br0" timeOffset="163370.47">13984 2171 0,'0'0'0,"54"-15"15,35 3-15,29 3 16,3 3-1,-17 0-15,3 6 16,-13 6-16,-20 6 16,-17-3-1,-16 12-15,-20 2 16,-12 1 0</inkml:trace>
  <inkml:trace contextRef="#ctx0" brushRef="#br0" timeOffset="163637.456">13946 2745 0,'0'0'0,"0"0"16,0 0-16,0 0 15,0 0 1,0 0-16,-9-33 15,24 27 1,15 3-16,35 3 16,44 0-1,24 0-15,15 0 16,36 9 0,17 12-16</inkml:trace>
  <inkml:trace contextRef="#ctx0" brushRef="#br0" timeOffset="164425.774">15796 957 0,'0'0'0,"0"0"0,0 0 16,0 0 0,0-29-16,-6 17 15,-6-6-15,-14-9 16,-10 10-1,-5 2-15,-4 3 16,1 0 0,11 12-16,7 0 15,5 0 1,9 6-16,3 0 16,3 0-1,3 15-15,6 23 16,6 33-16,6 44 15,-6 72 1,-12 8-16,-6 36 16,-6-6-1,-2-39-15,8 24 16,0-50-16,-3-7 16,0 13-1,3-42-15,0-35 16,3-30-1,4-20-15,2-7 16,2-14 0,4-4-16,6 1 15,9-9-15,12 6 16,23 2 0,15-8-16,6-3 15,-6-9 1,-3 6-16,-3 0 15</inkml:trace>
  <inkml:trace contextRef="#ctx0" brushRef="#br0" timeOffset="166926.312">16006 1135 0,'0'0'0,"0"0"16,12-33-16,-3 24 16,-3 3-1,0 1-15,-3 5 16,-3 0-16,0 0 15,0 0 1,0 0-16,24 65 16,-16-27-1,4 12-15,3-2 16,6-7 0,3 1-16,5-19 15,7-5-15,-4-12 16,4-6-1,5-18-15,1-5 16,-7-13 0,1-5-16,-7-1 15,-8 7 1,-6 2-16,-6 18 16,-3-2-16,0 11 15,-4 0 1,1 0-16,0 6 15,0 6 1,3 6-16,6 5 16,3 13-16,0 5 15,2 13 1,1-1-16,-3-5 16,0-1-1,3-5-15,5-7 16,-2-11-1,0-18-15,-3 0 16,2-12-16,-5 6 16,-3 0-1,-3 0-15,-3 12 16,0 0 0,0 6-16,-1 3 15,4 11 1,0 4-16,0 3 15</inkml:trace>
  <inkml:trace contextRef="#ctx0" brushRef="#br0" timeOffset="167556.454">16856 854 0,'0'0'0,"0"0"0,0 0 15,0 0-15,-30-15 16,27 9-1,3-6-15,0 12 16,0 0-16,33-32 16,0 20-1,11 3-15,21 3 16,9-6 0,-6 6-16,-6 0 15,-14 6 1,-16 0-16,-14 6 15,-6 6-15</inkml:trace>
  <inkml:trace contextRef="#ctx0" brushRef="#br0" timeOffset="167722.079">17164 854 0,'0'0'0,"0"0"0,0 0 15,0 0 1,-42 68-16,25 3 16,8 32-1,9 31-15</inkml:trace>
  <inkml:trace contextRef="#ctx0" brushRef="#br0" timeOffset="168220.514">16871 1449 0,'0'0'0,"0"0"0,0 0 16,0 0-1,-6 29-15,0 10 16,0 26 0,0 38-16,0 16 15</inkml:trace>
  <inkml:trace contextRef="#ctx0" brushRef="#br0" timeOffset="168607.24">16453 2034 0,'0'0'0,"0"0"16,0 0-16,0 0 15,0 0 1</inkml:trace>
  <inkml:trace contextRef="#ctx0" brushRef="#br0" timeOffset="168742.893">16649 2387 0,'0'0'0,"0"0"0,0 0 16,21 32 0</inkml:trace>
  <inkml:trace contextRef="#ctx0" brushRef="#br0" timeOffset="169653.702">16202 3121 0,'0'0'0,"0"0"0,3-33 16,0 9-1,-3-2-15,-3 5 16,-3-3-16,-6 7 15,0-4 1,0 12-16,3 3 16,3 0-1,6 6-15,0 0 16,-23 65 0,17-11-16,6-1 15,3-6-15,3-11 16,6-1-1,2-5-15,7-15 16,6-4 0,-1-5-16,1-12 15,3-5 1,5-10-16,1-15 16,-1-11-16,-8 3 15,-6 5 1,-7 15-16,-5 4 15,0 11 1,-3 9-16,-3 9 16,0 11-1,-3 16-15,0 17 16,0 3-16,6 42 16,6 15-1,6 2-15</inkml:trace>
  <inkml:trace contextRef="#ctx0" brushRef="#br0" timeOffset="170571.758">16779 3479 0,'0'0'0,"-12"38"16,6 30-16,-6 21 16,4 3-1,2-1-15,3-22 16,3-19-1,0-18-15,0-11 16,3-9-16,-3-12 16,0 0-1,0 0-15,0 0 16,0-127 0,0 47-16,6-21 15,8 1 1,10 11-16,3 18 15,-1 17 1,-2 25-16,0 11 16,-4 9-16,-5 9 15,0 9 1,-6 3-16,-6 6 16,-9 5-1,-9 13-15,-12 5 16,-8-5-16,2-12 15,16-7 1,8-5-16</inkml:trace>
  <inkml:trace contextRef="#ctx0" brushRef="#br0" timeOffset="171005.975">16705 2905 0,'0'0'0,"0"0"0,0 0 16,0 0-1,0 0-15,33-27 16,14 12-1,15 3-15,-3 0 16,-2 7 0,-7 5-16,-9 0 15,-14 5-15,-12 1 16,-3 6 0,-3-3-16</inkml:trace>
  <inkml:trace contextRef="#ctx0" brushRef="#br0" timeOffset="171150.183">16945 2961 0,'0'0'0,"0"0"0,0 0 15,-30-15 1,12 39-16,-5 23 16,-4 42-16,0 23 15</inkml:trace>
  <inkml:trace contextRef="#ctx0" brushRef="#br0" timeOffset="172186.422">17575 1108 0,'0'0'0,"0"0"0,0 0 16,48 6 0,8 3-16,24 3 15,0-6 1,6 0-16,-6 0 16,-18-1-1,-24 1-15,-11 0 16,-9 0-16,-7-3 15,-2-3 1,-3 6-16,-3-6 16,0 6-1,0-6-15,0 9 16,0-3 0,-3 0-16,0 0 15,0 6-15,0 11 16,-3 36-1,-6 42-15,-9 29 16,-2 30-16,-7 18 16,6-13-1,13-23-15,5 0 16,-6-11 0,6-13-16,9-11 15,0-7 1,2-2-16,-5-6 15,0-24 1,-3-6-16,0-21 16,0-11-16,-3-9 15,-3 5 1,1-14-16,-4 0 16,-6 0-1,-9 2-15,-17 7 16,-63 21-1,-65 5-15,-35 0 16</inkml:trace>
  <inkml:trace contextRef="#ctx0" brushRef="#br0" timeOffset="172751.993">18617 2239 0,'0'0'0,"0"0"0,0 0 15,0 0 1,0 0-16,30 0 16,-18 9-16,0 2 15,-3 1 1,-4 12-16,-2-3 16</inkml:trace>
  <inkml:trace contextRef="#ctx0" brushRef="#br0" timeOffset="173486.421">19029 1975 0,'0'0'0,"0"0"0,0 0 16,0 0 0,0 0-16,0 0 15,0 0 1,0 0-16,44 48 15,-20 2 1,3 6-16,-4-14 16,1-7-1,-3-14-15,-4-9 16,-2 2-16,0-14 16,3-5-1,8-16-15,10-24 16,5-20-1,-5-12-15,-6 12 16,-10 9 0,-5 29-16,-6 4 15,-3 11-15,0 0 16,0 12 0,0 6-16,5 18 15,4 35 1,3 47-16,0 42 15,0 48 1,-13-7-16,-7 6 16,-16-17-16,-15-36 15,-5-41 1,-1-36-16,-2-18 16,5-29-1,10-12-15,2-12 16,6-27-1,12-55-15,42-72 16,88-83-16,95-44 16,42 133-1,14 48 1</inkml:trace>
  <inkml:trace contextRef="#ctx0" brushRef="#br0" timeOffset="178698.126">17868 8223 0,'0'0'0,"0"0"0,0 0 15,0 0-15,15 32 16</inkml:trace>
  <inkml:trace contextRef="#ctx0" brushRef="#br0" timeOffset="179708.854">22960 8353 0,'0'0'0,"0"0"15,18-39-15,-12 25 16,0-1 0,0 0-16,0 0 15,0 3 1,-1 1-16,1 5 15,0-3 1,0 3-16,3 3 16,3 0-16,0-3 15,0 6 1,2-6-16,7 6 16,0 0-1,8 0-15,7 0 16,8 0-1,10 0-15,5 0 16,3 0-16,3 0 16,-3 0-1,3 0-15,9 0 16,9 0 0,-3-6-16,-9 0 15,-6 0-15,-11 6 16,-1 3-1,9 0-15,3 3 16,3-6 0,1-6-16,-4 3 15,-6-3 1,-9 3-16,-2 3 16,-1 3-16,0-3 15,1 0 1,5-3-16,-3-5 15,-8-4 1,-33 12-16,-9 0 16</inkml:trace>
  <inkml:trace contextRef="#ctx0" brushRef="#br0" timeOffset="184234.15">19485 7796 0,'0'0'0,"0"0"0,0 0 0,0 0 0,0 0 16,0 0-16,0 0 15,0 0 1,0 0-16,0 0 16,0 0-1,0 0-15,0 0 16,0 0-1,0 0-15,0 0 16,0 0 0,0 0-16,0 0 15,29 33-15,-23-27 16,0 0 0,3 3-16,3 0 15,3 0 1,2 8-16,1-2 15,0-3-15,3 3 16,-4-3 0,1-1-16,0 1 15,3 0 1,-3-3-16,2-3 16,1 6-16,0 0 15,-1-4 1,1-2-1,-3 6-15,3-3 16,5-3-16,4-3 16,2 0-1,7-6-15,-1 0 16,1-3-16,-1 0 16,1-3-1,-1-3-15,1 1 16,-4-4-1,1 0-15,-4 0 16,1 0 0,0 4-16,2-4 15,4 3-15,-1 0 16,1 0 0,-1-3-16,-5 4 15,-4 8 1,-5-3-16,-3 3 15,-4 0 1,-2 3-16,0 0 16,3 3-16,2 0 15,4 3 1,3 3-16,5 2 16,7 4-1,2 3-15,1 6 16,-4-4-16,-5 4 15,-7-9 1,-5 5-16,-3-8 16,-3 3-1,-6-6-15,-1 0 16,-2-3 0,0 0-16,-3-6 15,0 6 1,0-6-16,0 0 15,0 0-15,0 0 16,3-6 0,0 0-16,6-3 15,0-3 1,-1-6-16,4 6 16,0-8-16,3 5 15,0-3 1,8-2-16,7-10 15,8 3 1,7-2-16,-1 2 16,-9 3-1,-2 10-15,-9-1 16,-4 3-16,1 0 16,0 0-1,2 3-15,1-2 16,2-1-1,1 6-15,-3 0 16,-1 0 0,-2 3-16,-3 0 15,-1 0-15,1 3 16,-3 0 0,0 0-16,-1 0 15,1 0 1,0 0-16,0 3 15,3 0 1,-1 0-16,1 3 16,-3 0-16,-1 0 15,1-6 1,0 6-16,-3 3 16,0-4-1,-1 1-15,1 0 16,0-6-1,3 6-15,2-12 16,16 0-16,41-26 16,47-19-1,24-14-15</inkml:trace>
  <inkml:trace contextRef="#ctx0" brushRef="#br0" timeOffset="185600.289">23863 8211 0,'0'0'0,"0"0"0,0 0 16,0 0-16,0 0 15</inkml:trace>
  <inkml:trace contextRef="#ctx0" brushRef="#br0" timeOffset="187188.572">22652 8060 0,'0'0'0,"0"0"0,0 0 16,0 0 0,0 0-16,0 0 15,0 0-15,0 0 16,30-3-1,-21 6-15,0 3 16,0 0 0,2 9-16,4-1 15,0 1-15,0 6 16,3-3 0,-1 8-16,4-8 15,0 9 1,2-7-16,1-2 15,3 3 1,2-3-16,-2-1 16,-3-5-16,-1 0 15,1-3 1,0 6-16,-1-6 16,1-1-1,-3-2-15,0 6 16,-4-6-1,1 0-15,0-3 16,3-3-16,-1 0 16,4-3-1,3-3-15,-1 0 16,4-6 0,-1 3-16,4-5 15,-6-1 1,-4-3-16,1 3 15,-3-2-15,-4-1 16,-2-3 0,0 6-16,0-2 15,-3-1 1,0 3-16,-4 3 16,1 0-1,0 0-15,0-2 16,0 8-16,0-3 15,0 3 1,0 0-16,0 0 16,-1 0-1,1 6-15,3 0 16,6 0-16,3 6 16,8 9-1,7 3-15,2 2 16,4 10-1,2 8-15,-5 1 16,-7-7 0,1-2-16,-7-9 15,-2-1-15,0-8 16,-4-6 0,1 0-16,6-12 15,8 0 1,10-14-1,11-16-15,3-11 16,-9-4-16,-11 13 16,-18 14-16,-9 4 15,-4 8 1,-2 9-16,-3 3 16,0 3-1,3 9-15,6 14 16,12 13-1,5-4-15,10-8 16,8-12-16,1-9 16,-1-6-1,-3-6-15,-2-9 16,-4-12 0,-5-8-16,-13-4 15,-8 7 1,-18-7-16,-41 7 15,-48 11-15</inkml:trace>
  <inkml:trace contextRef="#ctx0" brushRef="#br0" timeOffset="189232.839">25926 7178 0,'0'0'0,"0"0"0,0 0 15,0 0-15,-32 12 16,14-6 0,0 0-16,6-3 15,4-3 1,2 0-16,3 0 15,0 0 1,0 0-16,0-3 16,0 3-16,0-3 15,0 3 1,-3 0-16,-3 0 16,-3 0-1,3 0-15,-2 0 16,-1 0-1,0-3-15,-6-3 16,-3 6-16,1-6 16,-1 6-1,0 0-15,6 0 16,7 0 0,-1 0-16,6 6 15,3-6-15,0 0 16,0 0-1,0 0-15,94-12 16,-14-6 0,6-8-16,0 5 15,-12 3 1,-3 6-16,-3-3 16,-9 4-16,-11-1 15,-10 3 1,-5 3-16,-7 0 15,-5 0 1,-3 3-16,0 0 16,-3 0-1,-7 6-15,1 3 16</inkml:trace>
  <inkml:trace contextRef="#ctx0" brushRef="#br0" timeOffset="189583.092">25423 7530 0,'0'0'0,"0"0"16,0 0-16,24-32 15,-9 26 1,8-3-16,16-3 16,44 0-1,44 3-15,30-9 16,56-8-1,-18-4-15,-5 4 16,-48 26-16,-9 11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8T04:59:13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24443 9528 0,'0'0'0,"0"0"0,0 0 0,-29 12 16,20-12-16,3-3 15,-3 0 1,0-3-16,3 0 16,0 0-16,3 6 15,3-6 1,0 0-16,0 6 15,0 0 1,0 0-16,24-32 16,-15 23-1,3 0-15,-3 0 16,2-3 0,-2 9-16,0-3 15,-3 0-15,3 0 16,0 0-1,0 6-15,0-5 16,0-1 0,2 0-16,1 3 15,0-3-15,0 0 16,0 0 0,0-6-16,-1 6 15,4 3 1,0-6-16,0 3 15,0-2 1,-1 2-16,4-3 16,3 0-16,0 3 15,-1-3 1,7 3-16,-3 6 16,2-6-1,1 6-15,0-3 16,-1-3-1,7-3-15,-1 1 16,-2-4-16,0 6 16,-1-3-1,-2 0-15,-1 0 16,4-3 0,0 6-16,-1-2 15,1-4-15,2 6 16,4-3-1,-6 3-15,-1 0 16,-2 0 0,-1 0-16,1 0 15,0 0 1,-1 1-16,4-4 16,-3 3-16,-1 0 15,1 0 1,8 0-16,7-3 15,5 0 1,7 0-16,-7-3 16,-9 7-1,-2-4-15,-6 0 16,-1 0-16,-2-3 16,-4 6-1,1-3-15,0 0 16,-1 1-1,4-4-15,3 6 16,2-6 0,7-3-16,-1 6 15,4-6-15,-4 1 16,-2 2 0,-1 0-16,-2-3 15,-1 3 1,-2 1-16,-3 2 15,-1-3-15,1 6 16,0-3 0,5 0-16,1 0 15,-1-3 1,4 7 0,-1-4-16,-2-3 15,-1 0-15,-2 6 16,-3-3-1,-4 0-15,1 0 16,-3-2-16,-1 5 16,-2-3-1,0-3-15,-3 6 16,3 0 0,-1 6-16,4-3 15,6 0-15,2-3 16,1 0-1,-3-3-15,-7 9 16,-5-5 0,-6 5-16,-6-6 15,-3 6-15,-3-6 16,0 6 0,-3-3-16,-6-3 15,-3 0 1,1 0-16,-1 0 15,0 6 1,0-6-16,0 6 16,4-6-1,-1 6-15,3-3 16,0 0-16,0 0 16,0 0-1,0 0-15,-3 0 16,1 3-1,-4 0-15,-3 0 16,3 0 0,0 0-16,4 0 15,2 0-15,3 0 16,3 0 0,0 0-16,0 0 15,3 0 1,0 0-16,3 0 15,-3 0-15,0 0 16,0 0 0,0 0-16,50 18 15,-29-12 1,3 6-16,5-3 16,1-3-16,-1 0 15,-2-6 1,-6 6-16,-3-6 15,-4 6 1,-5-6-16,0 0 16,-3 0-1,0 0-15,-3 0 16,0 0-16,0 0 16,0 0-1,-3 0-15,0 0 16,0 0-1,0 0-15,0 0 16,0 0 0,0 0-16,-56 44 15,38-32-15,0 3 16,-6 5 0,1-2-16,-1 9 15,3-4 1,4 1-16,2-3 15,3 5-15</inkml:trace>
  <inkml:trace contextRef="#ctx0" brushRef="#br0" timeOffset="179932.829">6388 10046 0,'0'0'0,"0"0"0,0 0 0,0 0 0,0 0 15,0-30 1,6 21-16,-6 3 16,6-3-16,-6-2 15,6-1 1,-6 0-16,6-3 15,6-3 1,-6 6-16,6-2 16,-1-4-16,1 3 15,6-9 1,6 7-16,-1-4 16,7 3-1,-6 3-15,5-2 16,-5 8-1,6 0-15,-1 0 16,1-3 0,-1 0-16,7-2 15,-6 2-15,-1 6 16,1-3 0,-1 3-16,-5 0 15,6 0 1,-1 6-16,7-6 15,-1 0-15,1 0 16,-7 1 0,1 2-16,-12 0 15,5 0 1,-5 3-16,0 0 16,0 0-1,0 0-15,-1 0 16,1 0-16,0 0 15,0 0 1,-1 0-16,7 3 16,0 0-1,5 0-15,1-1 16,0 1 0,-1 0-16,1 0 15,-7-3-15,1 6 16,6-6-1,-7 6-15,1-6 16,0 6 0,-7-6-16,7 6 15,-6 0 1,6 3-16,-1-3 16,7 11-16,5-2 15,1-3 1,-1 3-16,1-3 15,0 0 1,-1 2-16,6 4 16,7 0-16,-7 6 15,-5-10 1,-7 4-16,7-9 16,-6-9-1,5 0-15,1-3 16,5-6-16,6 0 15,-5-3 1,-1 4-16,-5-4 16,-1 0-1,-5 0-15,0 0 16,5-3 0,-5-2-16,-1-1 15,-5 3 1,6 0-16,-7 3 15,-5 1-15,0 2 16,0 0 0,5 0-16,1-3 15,0 6 1,5-6-16,-5 1 16,0-4-1,-7 3-15,1 3 16,-6 3-16,-6 0 15,0 6 1,0-6-16,0 6 16,0 0-1,-1 0-15,1 0 16,0 0 0,0 0-16,6 0 15,-6 6-15,6-6 16,-6 6-1,6 0-15,-1 0 16,1 0 0,0-3-16,0 9 15,0-3-15,6 2 16,-1 1 0,7 9-16,6-3 15,-1 5 1,1-2-16,-1-3 15,7-3 1,-1 5-16,1-2 16,5 0-16,1-6 15,-7-3 1,1-3-16,-1-6 16,1 0-1,5 0-15,7 0 16,-7 0-1,7 0-15,-7 0 16,6 0 0,-5-3-16,-1-3 15,7-3-15,-7 0 16,1 3 0,-7 0-16,1 0 15,-1 6 1,7-3-16,-1-3 15,6 3-15,-5-3 16,-7 3 0,1-2-16,-1 5 15,-5 0 1,0 5-16,5-2 16,1 0-16,-1 0 15,1 0 1,5 3-16,1-3 15,5 9 1,0 3-16,7 3 16,-1 5-1,-6-8-15,12 6 16,7-4 0</inkml:trace>
  <inkml:trace contextRef="#ctx0" brushRef="#br0" timeOffset="184499.423">15684 10422 0,'0'0'0,"0"0"0,0 0 0,0 0 0,0 0 0,0 0 16,0 0 0,32-12-16,-20 24 15,0 8 1,3 10-16,-3 5 16,-4 4-1,1-4-15,-3-2 16,0-1-16,3 1 15,0-3 1,3-10-16,0 4 16,2-3-1,1-1-15,-3-8 16,0 3 0,-3-9-16,0-3 15,-3-6-15,3-12 16,-1 0-1,1-14-15,3-4 16,-3-5 0,-3 2-16,0 4 15,-3-1-15,0 12 16,3 1 0,-3 2-16,3 0 15,-1 9 1,1 3-16,0 3 15,0 3 1,6 6-16,12 12 16,17 15-16,12 11 15,4 15 1,-7-3-16,-3 1 16,-5-10-1,-7-11-15,-8-16 16,-6-14-1,-3-6-15,-1-9 16,7-20-16,9-16 16,8-32-1,3-5-15,-8 5 16,-12 17 0,-7 10-16,-2 18 15,-6 5-15,0 9 16,0 6-1,0 12-15,3 6 16</inkml:trace>
  <inkml:trace contextRef="#ctx0" brushRef="#br0" timeOffset="184916.566">17143 10543 0,'0'0'16,"0"0"-16,0 0 16,0 0-16,0 0 15,0 0-15,-12-33 16,24 24 0,18-5-16,14 2 15,18-9 1,3 0-16,6-2 15,4 11 1,-7 6-16,-12 6 16,-15 12-1,-17 6-15,-9 2 16</inkml:trace>
  <inkml:trace contextRef="#ctx0" brushRef="#br0" timeOffset="185199.559">17054 10780 0,'0'0'0,"0"0"0,0 0 15,-3-33-15,12 21 16,21 0-1,23-2-15,12-10 16,3 9 0,6-3-16,6 1 15,18-4 1,-9 0-16,-15 3 16,-18 12-1,-9 6-15</inkml:trace>
  <inkml:trace contextRef="#ctx0" brushRef="#br0" timeOffset="185882.644">18437 10078 0,'0'0'0,"0"0"16,0 0-16,0 0 16,0 0-1,-9-26-15,-3 26 16,12 0-1,-62 14-15,6-2 16,-1 9-16,13-3 16,11-6-1,16 5-15,8-2 16,12 3 0,6 3-16,14 11 15,16 12 1,2 1-16,1-1 15,-7 1-15,-2-1 16,-7-11 0,-8-4-16,-9-8 15,-9-6 1,-6-3-16,-6 5 16,-8-2-1,-19 3-15,-26 0 16,-9-9-16,9 8 15,3 4 1,2 14-16</inkml:trace>
  <inkml:trace contextRef="#ctx0" brushRef="#br0" timeOffset="186599.118">18502 10555 0,'0'0'0,"0"0"16,0 0-16,0 0 15,0 0 1,0 0-16,0 0 15,0 0 1,0 0-16,-15 53 16,18 48-16,0 8 15,0-5 1,0-16-16,0-17 16,0-14-1,0-19-15,-3-11 16,-3-21-1,0-6-15,3 0 16,0 0-16,0 0 16,0-62-1,0 17-15,0-8 16,0-6 0,-3-9-16,0 3 15,0 2 1,3 4-16,0 15 15,3 5-15,9 7 16,6-4 0,11 4-16,10 5 15,2 12 1,-2 6-16,-7 9 16,1 9-16,-4 12 15,-5 6 1,-12 2-16,-9-2 15,-9 0 1,-6 11-16,-15-3 16,-11-2-1,-3-12-15,-4-3 16,7-13 0,2-8-16,6-2 15,7 2-15,8 3 16,6 3-1</inkml:trace>
  <inkml:trace contextRef="#ctx0" brushRef="#br0" timeOffset="187213.788">19233 10759 0,'0'0'0,"9"-36"0,-6 16 15,-3-4 1,-3 6-16,-3-5 16,-3-1-1,-9 6-15,-5-3 16,-1 10-1,-3 2-15,4 6 16,2 6-16,-3 6 16,-5 17-1,2 7-15,9 2 16,9-2 0,7-1-16,4-2 15,4-9-15,6-7 16,3-8-1,-15-6-15,44-14 16,-11-10 0,-3-9-16,-4 1 15,-8 8 1,-3 3-16,-6 7 16,-3 5-16,-3 0 15,0 9 1,-1 0-16,1 0 15,0 9 1,3 3-16,3-1 16,3 16-1,3 6-15,0 2 16,-1-2-16,1-7 16,-3-14-1,-3 0-15</inkml:trace>
  <inkml:trace contextRef="#ctx0" brushRef="#br0" timeOffset="187704.561">19571 10626 0,'0'0'0,"0"0"0,0 0 16,0 0-16,0 0 15,0 0 1,0 0-16,3 32 16,2-11-1,4 12-15,0-10 16,0 1-16,-3-15 15,-3 3 1,0-9-16,-3-3 16,0 0-1,0 0-15,0 0 16,18-39 0,-6 12-16,2 7 15,4-1-15,0 9 16,3 6-1,-1 6-15,4 6 16,6 3 0,5 9-16,1 8 15,-7 4 1,-5-9-16,-6-3 16,-3-4-16,-4-2 15</inkml:trace>
  <inkml:trace contextRef="#ctx0" brushRef="#br0" timeOffset="188015.909">20476 10034 0,'0'0'0,"0"0"0,-32 32 15,-18 63-15,-21 53 16,8 12 0,13-9-16,23-15 15,24-41 1,12-18-16,15-12 15,9-24-15,5-11 16,1-13 0</inkml:trace>
  <inkml:trace contextRef="#ctx0" brushRef="#br0" timeOffset="189087.493">20654 10200 0,'0'0'0,"0"0"0,0 0 15,0 0 1,0 0-16,0 0 16,30-6-16,-21 6 15,2 0 1,1 6-16,3-1 16,0 10-1,0 15-15,-6 20 16,-7 9-1,-4 15-15,-1 0 16,0-17-16,0-1 16,6-12-1,3-8-15,2-7 16,4-11 0,3-6-16,3-9 15,3-6 1,8-3-16,4-12 15,5-3 1,-2-8-16,-7-10 16,-8 1-16,-6 5 15,-6-5 1,-3-6-16,0 11 16,-3 6-1,-1 4-15,1 11 16,-3 3-16,0 3 15,0 3 1,0 0-16,3-3 16,0 6-1,0 0-15,0 0 16,0 0-16,0 0 16,0 9-1,0 6-15,0 9 16,-3 5-1,-3 10-15,-3 5 16,0-6 0,0 1-16,3-9 15,0-7-15,0-5 16,3-6 0,0 3-16,0-4 15,0 1 1,0 3-16,3 3 15,0 11 1,0-2-16,0 0 16,0-1-16,0-8 15,0-3 1,-3-9-16,0-3 16,0-3-1,0 0-15,0 0 16</inkml:trace>
  <inkml:trace contextRef="#ctx0" brushRef="#br0" timeOffset="189308.706">21356 10794 0,'0'0'15,"0"0"-15,0 0 0,0 0 16,0 0 0,0 0-16,14 45 15,-31 5 1,-28 33-16,-20 21 16</inkml:trace>
  <inkml:trace contextRef="#ctx0" brushRef="#br0" timeOffset="190198.587">21720 10356 0,'0'0'0,"0"0"0,0 0 16,0 0-16,0 0 16,0 0-1,0 0-15,-3 33 16,-6 14 0,0 10-16,0 5 15,3-9 1,6-9-16,3-11 15,3-4-15,3-14 16,0-9 0,-9-6-16,0 0 15,50-35 1,-14-13-16,5-2 16,-5 0-16,-7 2 15,-11 13 1,-6 2-16,-6 16 15,-3-4 1,0 12-16,0 0 16,0 0-1,-3 3-15,0 6 16,3-6-16,0 6 16,0 6-1,0 0-15,2 9 16,4 9-1,-3 20-15,-3 9 16,0-5 0,3-7-16,3 1 15,6-1-15,0-3 16,2-14 0,4-12-1</inkml:trace>
  <inkml:trace contextRef="#ctx0" brushRef="#br0" timeOffset="190765.833">22297 10717 0,'0'0'0,"0"0"16,0 0-16,0 0 15,0 0-15,36-11 16,-16 11-1,10 0-15,2 0 16,4 3 0,-6 2-16,-1 4 15,-5 3 1,-6 3-16,-7 3 16,-5 8-1,-6-2-15,-8 3 16,-10-1-16,0-8 15,-3 6 1,1-4-16,2-2 16,0-3-1,3 6-15,3-3 16,3-1 0,7-2-16,2-3 15,5 3-15,4-3 16,6-7-1,0 1-15,0-6 16,-3 6 0,-1-6-16</inkml:trace>
  <inkml:trace contextRef="#ctx0" brushRef="#br0" timeOffset="191280.388">22762 10146 0,'0'0'0,"0"0"0,0 0 15,0 0-15,0 0 16,0 0 0,0 0-16,0 0 15,56-23 1,-9 40-16,10 25 16,8 50-16,-15 26 15,-23 6 1,-24 12-16,-27 9 15,-47 9 1,-24-18-16,-5 1 16,-4-13-1</inkml:trace>
  <inkml:trace contextRef="#ctx0" brushRef="#br0" timeOffset="192131.851">20450 9874 0,'0'0'0,"0"0"0,0 0 16,0 0 0,0 0-16,32-27 15,16 21-15,26-2 16,15 2 0,11 3-1,-5-3-15,-15 3 16,-24-3-16,-20 6 15,-13 0 1,-8 0-16,-9-6 16,-6 6-16,0 0 15,0 0 1,0 0-16,-77-44 16,47 26-1,10 3-15,2 3 16,6 3-1,6 6-15,6 3 16,6 0-16,12 0 16,17 0-1,16 3-15,8 3 16,-3 3 0,-8 9-16,-16-3 15,-11 2 1,-18 10-16,-18 12 15,-26 26-15,-42 26 16,-36 19 0</inkml:trace>
  <inkml:trace contextRef="#ctx0" brushRef="#br0" timeOffset="192698.746">21439 9945 0,'0'0'0,"0"0"15,0 0-15,59 6 16,3-3-1,24-6-15,20 0 16,-2 0 0,-24 0-16,-24 0 15,-17 3-15,-19 0 16,-14 0 0,-6 0-16,0 0 15</inkml:trace>
  <inkml:trace contextRef="#ctx0" brushRef="#br0" timeOffset="192963.304">21708 9797 0,'0'0'0,"0"0"0,0 0 15,0 0 1,0 0-16,0 0 16,0 0-1,0 0-15,47-15 16,13 18-16,19 3 15,1 0 1,-12 0-16,-17 9 16,-16-3-1,-14-1-15,-12 7 16,-9-18 0,-47 86-16,-69 26 15,-64 36 1</inkml:trace>
  <inkml:trace contextRef="#ctx0" brushRef="#br0" timeOffset="-214018.901">4654 12916 0,'0'0'0,"0"0"0,0 0 15,-12-29 1,6 17-16,6 0 15,-6 6 1,6-3-16,-6 6 16,6 0-16,0 3 15,0 0 1,0-988-16,0 1976 16,0-988-1,0 0-15,0 0 16,41 65-1,-23-38-15,6-9 16,0-3 0,-1-9-16,-5-6 15,6 0-15,5-12 16,1-3 0,0 3-16,-1 3 15,-5 0 1,-1 0-16,7-2 15,0 5-15,-1-6 16,1 3 0,5-3-16,1 6 15,-6 0 1,-1 0-16,-5 3 16,-6 0-1,-1 0-15,1 3 16,0 0-1,0 0-15,-7 3 16,7 0-16,0 3 16,6 0-1,-7-3-15,7 3 16,6-6-16,-1 0 16,1 0-1,0-6-15,5 6 16,-5-3-1,-1 3-15,-5 0 16,0 0 0,-1 0-16,1-3 15,0 0 1,5-3-16,7-5 16,5 5-1,1-3-15,5 3 16,-5 0-16,5 3 15,0 0 1,-11-3-16,-1 6 16,1 0-1,-7 0-15,1 0 16,-6 0-16,-1 0 16,1 0-1,0 0-15,-1 0 16,7 6-1,-6-3-15,-1 0 16,13 0-16,-6-3 16,11-3-1,0-3-15,1-6 16,5 6 0,-5-3-16,-7 6 15,7 15 1,-1 24-16</inkml:trace>
  <inkml:trace contextRef="#ctx0" brushRef="#br0" timeOffset="-207633.428">8656 10276 0,'0'0'0,"0"0"0,0 0 0,0 0 16,0 0-16,0 0 15,0 0 1,0 0-16,0 0 16,0 0-1,0 0-15,0 0 16,0 0 0,0 0-16,0 0 15,0 0-15,0 0 16,0 0-1,0 0-15,0 0 16,0 0 0,0 0-16,0 0 15,0 0-15,0 0 16,0 0 0,0 0-16,0 0 15,0 0 1,0 0-16,0 0 15</inkml:trace>
  <inkml:trace contextRef="#ctx0" brushRef="#br0" timeOffset="-203528.858">8082 11203 0,'0'0'0,"0"0"0,0 0 0,0 0 0</inkml:trace>
  <inkml:trace contextRef="#ctx0" brushRef="#br0" timeOffset="-202331.603">10947 11369 0,'0'0'0,"0"0"0,0 0 16,0 0-16,0 0 16,0 0-1,0 0-15,0 0 16,0 0-1,0-33-15,6 27 16,-6 6 0,0-6-16,0 6 15,0 0-15</inkml:trace>
  <inkml:trace contextRef="#ctx0" brushRef="#br0" timeOffset="-198488.326">15145 11990 0,'0'0'0,"-18"-47"0,18 47 0,-12-30 0,0 0 15,4 1-15,2 5 16,3 3-16,3 7 15,0 2 1,3 0-16,0 6 16,0 6-1,0 0-15,-3 0 16,0 0 0,0 0-16,17 89 15,-17-36-15,0 3 16,3 1-1,0-4-15,3-12 16,3-2 0,6-7-16,3 1 15,-1-9-15,4-10 16,3-2 0,2-12-16,1-6 15,9-11 1,5-16-16,3-17 15,4-21 1,-13 0-16,-14 14 16,-6 13-1,-6 11-15,-6 16 16,0 2-16,-3 3 16,0 3-1,0 3-15,0 0 16,0 6-1,0 0-15,0 9 16,0 21 0,3 23-16,0 15 15,3 9-15,-1-6 16,4-9 0,0-8-16,-3-16 15,0-14 1,-3-7-16,0-8 15,3 3 1,3-6-16,3-3 16</inkml:trace>
  <inkml:trace contextRef="#ctx0" brushRef="#br0" timeOffset="-198048.202">15903 12212 0,'0'0'0,"0"0"16,0 0-16,0 0 15,0 0 1,12 50-16,-9-23 16,-3 0-1,0-4-15,0 4 16,-3-9-16,0-4 16,0-2-1</inkml:trace>
  <inkml:trace contextRef="#ctx0" brushRef="#br0" timeOffset="-196823.121">14905 11623 0,'0'0'0,"0"0"15,0 0-15,0 0 16,0 0 0,0 0-16,53-24 15,13 18 1,19 1-16,-5-4 16,-12 3-1,-11 0-15,-10 3 16,-8-3-16,-10 0 15,-8 0 1,-9 0-16,-6 0 16,-3 0-1,-3 0-15,0 6 16,0 0-16,-24-38 16,9 23-1,0-3-15,3 4 16,1 2-1,2 0-15,3 6 16,6 6 0,3 0-16,0 0 15,-3 0-15,0 0 16,65 27 0,-33-16-16,-2-5 15,-6 6 1,-9-3-16,-10 3 15,-5-12 1,-35 56-16,-33 9 16,-27 30-16,27-12 15,15 3 1</inkml:trace>
  <inkml:trace contextRef="#ctx0" brushRef="#br0" timeOffset="-196397.493">16421 11919 0,'0'0'16,"0"0"-16,0 0 0,0 0 16,0 0-1,0 0-15,3 33 16,0 2-1</inkml:trace>
  <inkml:trace contextRef="#ctx0" brushRef="#br0" timeOffset="-195549.124">16900 11700 0,'0'0'0,"0"0"0,0 0 16,0 0 0,0 0-16,0 0 15,0 0 1,-3 33-16,3 5 16,3 12-1,0 4-15,0-10 16,0-6-16,3-5 15,0-9 1,0-1-16,0-8 16,0-3-1,0 0-15,0-6 16,0 0-16,0-3 16,-1-3-1,1 0-15,-6 0 16,0 0-1,42-39-15,-21-5 16,2-10 0,1-2-16,0 6 15,-4-3 1,1 5-16,-6 7 16,0 2-16,-3 10 15,-4 8 1,1 9-16,-3 9 15,0 6 1,0 9-16,3 15 16,-3 23-16,3 21 15,3 12 1,-1-12 0,7-15-16,6-3 15</inkml:trace>
  <inkml:trace contextRef="#ctx0" brushRef="#br0" timeOffset="-195099.655">17543 11949 0,'0'0'0,"0"0"0,0 0 16,0 0-16,0 0 15,0 0 1,0 0-16,0 0 16,29-6-16,-2 15 15,3 5 1,-4 1-1,-2 9-15,-9-1 16,-9 1-16,-15 15 16,-15-1-1,-5 1-15,2-1 16,9-8-16,6-10 16,9 1-1,6-9-15,6 6 16,9-1-1,6-2-15,2-9 16,10 0 0,11-12-16</inkml:trace>
  <inkml:trace contextRef="#ctx0" brushRef="#br0" timeOffset="-194318.206">16646 11431 0,'0'0'0,"0"0"0,0 0 16,47 9-16,15-6 15,30-9 1,32-6-16,-5-9 15,-13-3 1,-23 1-16,-26 8 16,-25 3-1,-11 3-15,-12 0 16,-6 3-16,-6 3 16,-3-3-1,-6-5-15,-3 5 16,-9-6-1,-2-3-15,-4 9 16,4-3 0,8 3-16,3 3 15,9 0-15,6 3 16,6 0 0,6 0-16,9 0 15,8 0 1,7 6-16,-1 3 15,-5 3 1,-12 3-16,-15 9 16,-18 26-16,-18 15 15,-8 18 1,-7 6-16</inkml:trace>
  <inkml:trace contextRef="#ctx0" brushRef="#br0" timeOffset="-193636.96">18099 11881 0,'0'0'0,"0"0"15,0 0-15,0 0 16,0 0 0,-26-36-16,20 24 15,3 0 1,3 6-16,6 0 15,11-2 1,13-10-16,12 6 16,8 0-16,6 0 15,-6 3 1,-5 4-16,-4 5 16,-5 0-1,-4 0-15,-11 5 16,-6 10-16,-6-3 15</inkml:trace>
  <inkml:trace contextRef="#ctx0" brushRef="#br0" timeOffset="-193387.917">17898 12070 0,'0'0'0,"0"0"0,0 0 15,0 0-15,41-6 16,4 0 0,17 6-16,15-6 15,3 0 1,18 3-16,14 0 15</inkml:trace>
  <inkml:trace contextRef="#ctx0" brushRef="#br0" timeOffset="-192607.664">19224 11546 0,'0'0'0,"0"0"0,0 0 15,0 0-15,0 0 16,-59 3-1,15 12-15,-10 9 16,-5 5 0,-3 16-16,3 17 15,8 9-15,16 9 16,11-12 0,12-9-16,9-9 15,6-11 1,12-1-16,12 1 15,11-10 1,24-8-16,15-15 16,3-12-1,6-18-15,3-14 16,6-21-16,-12-18 16,-21 0-1,-24 12-15,-23 14 16,-18 7-1,-21-1-15,-29 1 16,-56 12 0,-48 8-16</inkml:trace>
  <inkml:trace contextRef="#ctx0" brushRef="#br0" timeOffset="-184340.378">7324 15284 0,'0'0'0,"0"0"0,0 0 16,0 0 0,29-12-16,-17 12 15,0 0 1,0 0-16,6-3 16,-1 0-1,1 0-15,6-3 16,0-6-16,5 6 15,1-5 1,5-1-16,-11 3 16,0 3-1,-7 0-15,1 12 16,-6 0-16,6 0 16,-6 3-1,5-3-15,-5 0 16,6-1-1,6-10-15,5-1 16,7-6 0,11 6-16,12 6 15</inkml:trace>
  <inkml:trace contextRef="#ctx0" brushRef="#br0" timeOffset="-183303.364">10533 15029 0,'0'0'0,"0"0"0,0 0 16,-36-20 0,30 14-16,0 6 15,6 6 1,-6 0-16,6 2 16,0 4-1,0-12-15,6 39 16,6-19-1,0 4-15,0 0 16,0-3-16,0-4 16,-6-8-1,5 3-15,-5-6 16,6-6 0,-12 0-16,0 0 15,42-18 1,-25 9-16,1 3 15,-6 3-15,0 3 16,6 3 0,-7 3-16,7 0 15,6-3 1,5 3-16,19-6 16,17 6-1</inkml:trace>
  <inkml:trace contextRef="#ctx0" brushRef="#br0" timeOffset="-179940.954">5554 14269 0,'0'0'0,"0"0"0,0 0 16,0 0-16,-36-24 15,30 21 1,0-3-16,0 6 15,6-6 1,-6 6-16,6-6 16,-6 6-16,6-3 15,-6 0 1,6 0-16,0 1 16,0-1-1,0 0-15,0 3 16,0 0-1,0 0-15,0 0 16,0 0-16,0 0 16,0 0-1,77-21-15,-53 21 16,0-6 0,5 6-16,1-3 15,0 0-15,-1-3 16,-5 0-1,0-3-15,-1 9 16,-5-6 0,0 6-16,-6-5 15,5 5 1,-5-3-16,0 0 16,0 0-1,0 0-15,0 0 16,-1 0-16,1 0 15,6-3 1,-6 6-16,0 0 16,0 0-1,-1 0-15,1 0 16,6 0 0,0 0-16,0 6 15,5 0-15,1 0 16,0-3-1,-7 0-15,1 0 16,0-3 0,-6 0-16,0 0 15,-1 5 1,1-5-16,0 6 16,0-6-16,-6 0 15,6 0 1,-6 0-16,5 0 15,-5 0 1,6 0-16,-6 0 16,6 0-1,-6 0-15,0 0 16,0 0-16,0 0 16,0 0-1,0 0-15,-1 0 16,1 0-1,0 0-15,0 0 16,0 0-16,-6 0 16,6 0-1,-6 0-15,6 0 16,0 0 0</inkml:trace>
  <inkml:trace contextRef="#ctx0" brushRef="#br0" timeOffset="-177198.642">7164 13381 0,'0'0'0,"0"0"0,0 0 0,0 0 0,0 0 16,0 0-16</inkml:trace>
  <inkml:trace contextRef="#ctx0" brushRef="#br0" timeOffset="-175660.131">8620 14210 0,'0'0'0,"0"0"15,0 0 1,0 0-16,0 0 16,0 0-16,0 0 15,30-18 1,-18 18-16,0-6 16,0 6-1,-1 0-15,7 0 16,-6 0-1,6 0-15,0 0 16,-1-6-16,7 6 16,0-3-1,5 3-15,-5 0 16,6 0 0,-1 3-16,7-3 15,-7 0 1,-5 0-16,6 0 15,-7 0-15,1 0 16,-6-3 0,-1 3-16,1 0 15,-6 0 1,-6 0-16,0 0 16,0 0-1,6 3-15,-1 3 16</inkml:trace>
  <inkml:trace contextRef="#ctx0" brushRef="#br0" timeOffset="-165527.094">5790 15263 0,'0'0'0,"0"0"0,0 0 16,0 0-1,0 0-15,0 0 16,0 0-16,0 0 16,0 0-1,0 0-15,0 0 16,0 0-1,0 0-15,0 0 16,0 0-16,0 0 16,0 0-1,30 0-15,-24 0 16,6 3 0,5 0-16,1 0 15,0-3 1,0 6-16,0-6 15,5 6 1,1-12-16,11 0 16,1 0-16,-1-3 15,-5 3 1,0-6-16,-7 7 16,-5-1-1,0 6-15,0-3 16,-7-3-16,7 0 15,0-6 1,-6 6-16,6 0 16,-7 0-1,1 3-15,-6 0 16,6 0 0,-6 3-16,0 0 15,0 0-15,0 0 16,0 0-1,0 3-15,0 0 16,-1 0 0,1 0-16,0 0 15,0-3-15,0 0 16,0 0 0,0 0-16,0 0 15,0 0 1,0 0-16,0 0 15,0 0 1,5 0-16,1-3 16,6-3-16,-6 0 15,6 0 1,-7 1-16,7-1 16,-6 0-1,0 0-15,0 0 16,0 3-1,-7 0-15,7 0 16,-6 3-16,0 0 16,0 0-1,0 0-15,6 3 16,-6 0 0,6 0-16,-6 0 15,5-3 1,-5 0-16,0 0 15,0 0 1,-6 0-16,6 0 16,-6 0-16,6 0 15,0 3 1,0 0-16,0 0 16,0 3-1,0 0-15,5 2 16</inkml:trace>
  <inkml:trace contextRef="#ctx0" brushRef="#br0" timeOffset="-161682.729">9485 15278 0,'0'0'0,"0"0"16,0 0-16,0 0 15,12-33 1,5 16-16,7 5 16,-6-3-16,6 3 15,-7 9 1,1 0-16,0 0 15,0 3 1,-1 3-16,1 0 16,0 0-1,0-3-15,-1 6 16,1-6-16,0 6 16</inkml:trace>
  <inkml:trace contextRef="#ctx0" brushRef="#br0" timeOffset="-160163.115">8721 15222 0,'0'0'0,"0"0"0,0 0 16,0 0-16,0 0 15,0 0 1,0 0-16,0 0 16,0 0-1,30-9-15,-18 12 16,-1 0-16,7 3 16,-6-3-1,6 3-15,5-1 16,7-5-1,6-5-15,5 5 16,0-6-16,-5 6 16,-1 0-1,-5 6-15,-6-1 16,-1 1 0,1 3-16,-12-6 15,6-3 1,-6 0-16,-1-3 15,7 0-15,0-3 16,0 0 0,-6 6-16,-1-5 15,1 5 1,6 0-16,0 5 16,17 7-1,19 15-15</inkml:trace>
  <inkml:trace contextRef="#ctx0" brushRef="#br0" timeOffset="-152423.351">16699 15310 0,'0'0'0,"0"0"0,0 0 0,0 0 15,6-32-15,-3 26 16,3 0-1,0 0-15,3 0 16,0-3 0,2 3-16,1 6 15,0-5 1,3 5-16,3-6 16,-1 6-16,1-6 15,3 0 1,0 3-16,-4 0 15,1 0 1,0 3-16,0 0 16,-1 0-16,4 0 15,3 0 1,2-6-16,1 6 16,0 0-1,-1 0-15,-2 0 16,-3 0-1,-3 6-15,-4-6 16,1 0-16,-3 0 16,0 0-1,-3 0-15,0 0 16,0 0 0,-4 0-16,-2 0 15</inkml:trace>
  <inkml:trace contextRef="#ctx0" brushRef="#br0" timeOffset="-149382.297">14627 14511 0,'0'0'0,"0"0"0,0 0 16,0 0 0,0 0-16,0 0 15,-39 12 1,25-6-16,-4 0 15,-6 0 1,-8-3-16,-13 3 16,-8 0-16,3-6 15,-1 0 1,-2-6-16,0-12 16,5-3-1,1-11-15,3 2 16,-1-8-1,-5-15-15,2 2 16,10 4 0,5-9-16,7-9 15,8-4-15,9 10 16,12 3 0,15-6-16,8-3 15,10 12 1,2 2-16,1 13 15,5 2-15,1 4 16,8 5 0,9 12-16,0 6 15,4 15 1,-1 12-16,0 9 16,0 17-1,-6 0-15,-6 13 16,-2-4-1,-13 27-15,-8 18 16</inkml:trace>
  <inkml:trace contextRef="#ctx0" brushRef="#br0" timeOffset="-147961.34">18579 15515 0,'0'0'0,"0"0"0,0 0 16,-9-33 0,12 27-16,3 0 15,3 0 1,3-3-16,2-2 16,1 5-16,0-3 15,0 3 1,0 0-16,-1 0 15,1 0 1,0 0-16,0 0 16,0 0-1,-1 3-15,1 1 16,0-1-16,0 0 16,3 0-1,-1 0-15,4 0 16,0-3-1,0 6-15,5-6 16,-2 6 0,0-6-16,-4 12 15,1 12 1</inkml:trace>
  <inkml:trace contextRef="#ctx0" brushRef="#br0" timeOffset="-141612.436">20867 15559 0,'0'0'0,"0"0"0,0 0 0,0 0 0,0 0 16,0 0-16,0 0 16,0 0-16,0 0 15,0 0 1,0 0-16,0 0 16,0 0-1,0 0-15,0 0 16,0 0-16,0 0 15,33 30 1,-12-16-16,2 7 16,4-3-1,2 0-15,1-6 16,-3-4 0,-4 4-16,-2-3 15,0-3 1,-3 0-16,-1-6 15,1 6-15,-3-6 16,0 0 0,2 0-16,1-6 15,6-6 1,3-3-16,-4 1 16,-2-1-16,-3 0 15,-1 3 1,1 6-16,0-3 15,3-3 1,2 1-16,1 5 16,-3-3-1,0-3-15,-4 6 16,-2 0 0,0 6-16,0-3 15,-1 3-15,1 0 16,0 3-1,0-3-15,3 6 16,-4-6 0,1 6-16,0-6 15,-3 6-15,0-3 16,-3-3 0,0 0-16,-1 0 15,4-3 1,3-3-16,3 6 15,3-6 1,2 0-16,1 6 16,0-3-16,-4 3 15,1 0 1,3 0-16,-1 0 16,4 0-1,6-3-15,2 0 16,1 0-1,-7 0-15,-2 3 16,-3 0-16,2 6 16,1 0-1,2 3-15,7-3 16,2 6 0,16-6-16,2-3 15,9-6 1,6-3-16,-3 0 15,-6 0 1,-5 12-16,-7 0 16</inkml:trace>
  <inkml:trace contextRef="#ctx0" brushRef="#br0" timeOffset="-114067.575">5506 17101 0,'0'0'0,"0"0"0,0 0 15,0 0-15,36 12 16,-7-12 0,19-3-16,11-3 15,18-6 1,-6 0-16,0 6 15,0-8-15,0-4 16,-6 3 0,-17 3-16,-13 0 15,-5 9 1,-1 0-16,-5 0 16</inkml:trace>
  <inkml:trace contextRef="#ctx0" brushRef="#br0" timeOffset="-113558.321">8905 16971 0,'0'0'0,"0"0"0,0 0 16,0 0-1,0 0-15,0 0 16,0 0 0,0 0-16</inkml:trace>
  <inkml:trace contextRef="#ctx0" brushRef="#br0" timeOffset="-111855.698">5482 17077 0,'0'0'0,"0"0"16,-35-12-16,29 9 15,0 1 1,0-4-16,0 6 16,0 0-1,0 0-15,1 6 16,-1-1-16,0 1 16,6 0-1,0 3-15,0-9 16,6 21-1,5-12-15,1-6 16,6 3-16,-6-6 16,12 0-1,-1 0-15,7-6 16,5 6 0,7-6-16,5-3 15,1-9 1,-7 6-16,-5-2 15,-1 2 1,-11 3-16,-1 6 16,-11 3-16,6 3 15,0 6 1,0 3-16,5 2 16,-5-2-1,6-6-15,-1 3 16,-5-9-16,6-3 15,5-9 1,-5 6-16,6-3 16,-13 3-1,1 3-15,-6 3 16,0 0 0,0 3-16,0 0 15,-1 0 1,7 0-16,0 0 15,0 0-15,-1 3 16,1 0 0,0 0-16,6 0 15,-7 0-15,7 0 16,-6-3 0,6 3-16,5 0 15,1-1 1,5-5-16,1-5 15,5-7 1,7 0-16,5-15 16</inkml:trace>
  <inkml:trace contextRef="#ctx0" brushRef="#br0" timeOffset="-94470.489">26761 14556 0,'0'0'0,"0"0"0,0 0 0,0 0 15,0 0-15,0 0 16,0 0-16,0 0 15,0 0 1,0 0-16,0 0 16,0 0-1,0 0-15,0 0 16,0 0 0,0 0-16,0 0 15,24 38-15,-24 13 16,-3 8-1,3 12-15,0 15 16,-3 5 0,0-2-16,-3 9 15,0-9 1,0-7-16,0 1 16,3-9-16,-3-14 15,3-13 1,1-12-16,-1-8 15,0-3 1,-3-10-16,0-8 16,0 0-16,0-6 15</inkml:trace>
  <inkml:trace contextRef="#ctx0" brushRef="#br0" timeOffset="-94020.82">26717 14544 0,'0'0'0,"0"0"0,0 0 15,0 0 1,-15 36-16,-6 2 16,-11 15-1,-7 12-15,-2-8 16,-1 8 0,7-15-16,5-12 15,18-14-15,9-9 16,3-3-1</inkml:trace>
  <inkml:trace contextRef="#ctx0" brushRef="#br0" timeOffset="-93772.188">26720 14621 0,'0'0'0,"0"0"16,0 0-16,-12 30 16,21-16-1,14 19-15,13 2 16,11-2-16,4-6 16,2-1-1,6-8-15,0 6 16</inkml:trace>
  <inkml:trace contextRef="#ctx0" brushRef="#br0" timeOffset="-85943.513">25882 16696 0,'0'0'0,"0"0"0,0 0 0,0 0 15,0 0-15,6 56 16,-6 30-16,-6 53 16,-18 29-1,-5-8-15,-1-21 16,-5-6 0,5-35-16,9-30 15,9-29 1,6-13-16,4-20 15,2-12-15,0 6 16,8-83 0,4-2-16,3-10 15,3 0 1,-6 18-16,-3 15 16,-1-3-1,-2 3-15,3-3 16,9-6-16,3 6 15,8 8 1,4 13-16,-1 17 16,4 10-1,-3 14-15,-1 6 16,12 23 0,7 10-16,-10 8 15,-14 3-15,-18-2 16,-18 5-1,-12 0-15,-8 4 16,-4-13 0,3-14-16,7-4 15,5-8-15,6-3 16,6-3 0,3-3-16,6 0 15,6 15 1,12 8-16,20 18 15,15 10 1,-2-1-16,-10-9 16,-14-11-1,-9-10-15,-7-5 16,-5-3-16</inkml:trace>
  <inkml:trace contextRef="#ctx0" brushRef="#br0" timeOffset="-85421.571">26184 16326 0,'0'0'0,"0"0"15,0 0 1,0 0-16,56 44 16,-23-6-16,-4 19 15,-8 2 1,-6 3-16,-3-9 15,-3-8 1,-3-13-16,-4-2 16,1-15-1,0-4-15,0-5 16,0-12-16,6-14 16,15-42-1,5-1-15,1 10 16,-9 15-1,-3 14-15,-7 9 16,-2 9 0,0 6-16,0 6 15,6 21-15,0 32 16,-4 24 0,16 29-16,9 16 15</inkml:trace>
  <inkml:trace contextRef="#ctx0" brushRef="#br0" timeOffset="-84826.897">27729 16953 0,'0'0'0,"0"0"0,0 0 15,0 0-15,0 0 16,39 68 0,-30-3-16,-4 18 15,-5-12 1,-5-3-16,-1-18 16,0-14-16,3-12 15,0-10 1,3-5-16,3-9 15,-3 0 1,0 0-16,59-145 16,-18 45-1,-2 11-15,-4 24 16,-8 20-16,-3 13 16,-6 17-1,-7 9-15,4 9 16,3 9-1,3 26-15,-1 33 16,-8 12 0,-3 0-16,6 0 15,3-21-15,-1-6 16</inkml:trace>
  <inkml:trace contextRef="#ctx0" brushRef="#br0" timeOffset="-84420.367">28452 17060 0,'0'0'0,"0"0"0,0 0 16,0 0-1,0 0-15,0 0 16,47-6 0,-9 0-16,10 6 15,-1-6 1,-5 6-16,-13 0 16,-11 6-16,-9 6 15</inkml:trace>
  <inkml:trace contextRef="#ctx0" brushRef="#br0" timeOffset="-84209.763">28383 17279 0,'0'0'0,"0"0"15,0 0-15,39 11 16,-4-5-1,25-6-15,14-6 16,0 0 0,-6-2-16,-6-4 15,-6 0-15</inkml:trace>
  <inkml:trace contextRef="#ctx0" brushRef="#br0" timeOffset="-83758.52">29286 16716 0,'0'0'0,"0"0"0,0 0 16,0 0-1,0 0-15,39 6 16,-10-6-16,10 12 15,-1 0 1,1 3-16,-10 11 16,-14-2-1,-15 3-15,-12 8 16,-5 1 0,-7-1-16,3-8 15,6-4 1,7-14-16,5-3 15,3 0-15,3-6 16,8 9 0,13 6-16,9 6 15,5 11 1,1 12-16,-10 4 16,-20 2-16,-30 12 15,-32 21 1,-50 38-16,-37 27 15</inkml:trace>
  <inkml:trace contextRef="#ctx0" brushRef="#br0" timeOffset="-82874.879">27415 17560 0,'0'0'0,"0"0"15,0 0-15,0 0 16,0 0-16,-23 32 15,26-14 1,6 15-16,5-1 16,7 4-1,0-1-15,3-5 16,-1-1 0,1-8-16,17-9 15,10-9-15,14-12 16,6-9-1,3-14-15,-12 2 16,-15 9 0,-11 9-16,-7 7 15,-2 8 1,-3 2-16,2 4 16,7 9-16,6 3 15,2-1 1,-3-2-16,-5-6 15,0 3 1,-4-9-16,1-3 16,-1-3-16,10-3 15,2 0 1,10 0-16,-1 3 16,-3 3-1,-2 3-15,-7 3 16,-2 2-1,-1 1-15,-2-9 16,5-12 0,33-26-16,36-36 15,17-6-15,-26 30 16,-21 23 0,-15 30-16,9 9 15,3 8 1,-3 10-16,-9-4 15,-17-20-15,-7-15 16</inkml:trace>
  <inkml:trace contextRef="#ctx0" brushRef="#br0" timeOffset="-79859.022">25213 17705 0,'0'0'0,"0"0"0,0 0 0,0 0 15,-27 32-15,27-26 16,3 3 0,6 3-16,12 12 15,17-4-15,13 1 16,2-9 0,0-9-16,-2-3 15,-7 0 1,3 3-16,1-3 15,8 6-15,9-6 16,-6 0 0,3-6-1,-2 3-15,-4 0 16,-3 3-16,0 6 16,10 6-1,-1 14-15,-9-2 16,-8-9-1,-10-3-15,1-18 16,5-12 0</inkml:trace>
  <inkml:trace contextRef="#ctx0" brushRef="#br0" timeOffset="-137169.517">5204 14920 0,'0'0'0,"0"0"0,0 0 0,0 0 15,0 0-15,0 0 16,0 0 0,0 0-16,0 0 15,18 32 1,6-2-16,5-3 16,-5-7-1,6 1-15,-7-6 16,7 0-16,-1-4 15,13-5 1,17-9-16,30-11 16,17-31-1,7-8-15,-6 3 16,5 8-16,-23 13 16,-30 17-1,-18 12-15,-5 6 16,0 3-1,-7 2-15,1 19 16,5 6 0,-5-1-16,5 1 15,1 2-15,5-2 16,19-10 0,5 1-16,-6-15 15,-6 0 1,0-12-16,7-12 15,-1 6 1,-6 0-16,-5 6 16,-1 3-16,-6 3 15,-5 3 1,-1 2-16,1 1 16,-1-3-1,1 3-15,-1-6 16,25 0-16,11-3 15,6 6 1,-12 0 0,0 2-16,-6 4 15,-6-3-15,7 6 16,23-3 0,5-10-16,-5-5 15,0-5-15,24-10 16,23-3-1,-23 12-15,-25 6 16,-16 6 0,-19 6-16,0 6 15,-5-4 1,11 7-16,6-3 16,18-12-16,0 0 15,0-12 1,36-9-16,23-3 15,-24 0 1,-23 16-16,-24-1 16,-6 6-1,12-1-15,18 10 16,0-3-16,12 9 16,11 6-1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10D12-A772-4542-8039-11CDEF1C3C34}" type="datetimeFigureOut">
              <a:rPr lang="en-SG" smtClean="0"/>
              <a:t>18/3/2024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0CA88-33E4-43DB-A502-50B1C96ECE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511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1C53-68D7-4C9C-8132-370A62724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3E9AD-8D9F-42D8-9872-76818A4B9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B3DE1-B470-4FE8-99BA-CEE36D3A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7982-7F12-4D4B-86BB-17BE2A16813B}" type="datetime1">
              <a:rPr lang="en-SG" smtClean="0"/>
              <a:t>18/3/2024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4BB05-3805-4C46-A41C-197E25C9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1AB8-8D71-4C3E-843B-02FD3EF7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05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826C-5EC2-4F37-87C6-B31CBE2E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56EF3-6963-4F5D-A650-E91C84C27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62FE6-CE7F-4FDB-8043-A2F912B4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59D-ABC8-4302-A60B-20ED4021FCEA}" type="datetime1">
              <a:rPr lang="en-SG" smtClean="0"/>
              <a:t>18/3/2024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3B786-E283-4650-9415-23DCE15C4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1D804-AFE1-4719-A042-9C0DEF6B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934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F036E-99EB-4EFE-9B84-6C4E5D553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09969-8BEF-4998-876A-A2E3E8EA2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8CC24-989A-47B7-AC3C-24C0FD0E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FB542-7E19-4227-A638-A6B71F764858}" type="datetime1">
              <a:rPr lang="en-SG" smtClean="0"/>
              <a:t>18/3/2024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8AAAA-2231-4AFA-A39D-DD6D44470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F2B49-31AD-4800-9D36-35FC661B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696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4339-01D2-4970-960B-FF68DBDC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727A-61E4-4F3B-8397-3B9E8EB69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39A1C-B4A9-42BC-A399-2AF14977B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06CB-6404-4234-A0E5-94F71F54C767}" type="datetime1">
              <a:rPr lang="en-SG" smtClean="0"/>
              <a:t>18/3/2024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0CD33-C239-46EF-A903-C806FE1F9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8A1BA-20A1-4525-AB58-7D15227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913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9C05-D3B3-4814-8EAB-A4177FF2F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78F9C-3FDF-4A23-9948-EEDDBB52E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64895-068B-41DB-AA1C-EAD62C41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18B1-73CA-4C9A-93C9-8A140033677B}" type="datetime1">
              <a:rPr lang="en-SG" smtClean="0"/>
              <a:t>18/3/2024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7139F-20D7-45C2-8951-0FC247CC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4B34A-AD38-4B90-A6C7-97DAA64C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452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8E91-1156-461B-A513-E5D09DBC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7A4A-D348-4B2D-956A-0E1E5C97C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324E9-CEC3-4559-9222-E43047C25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21D3E-BA56-4155-8820-34BF603A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46A81-E37C-49AE-B34D-7F7D1745FAB6}" type="datetime1">
              <a:rPr lang="en-SG" smtClean="0"/>
              <a:t>18/3/2024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A3228-3129-4BA8-9E6A-A4CB4EE2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8ECF4-C090-4E35-9D5C-47FD0531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055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65463-F7B8-4D89-ACF8-6C766160D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7B251-8B97-41C5-9344-7E7A5523E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14E0E-3E71-4F96-B068-2CB1B7B41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F4402-2EA3-4DF1-90B1-735769387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EB7DF-6EB7-447F-8616-AF0CA5A409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170A7-EC0D-43CC-A105-D0528FC8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6A13-22D2-42B7-8AB4-FB09940B5376}" type="datetime1">
              <a:rPr lang="en-SG" smtClean="0"/>
              <a:t>18/3/2024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F1882-477E-43DB-9822-B4E397E7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B7892-E4CE-4EAB-A407-69E3C2DE8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198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13FA-2D93-4950-A8E0-518ACDA5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587BD-4DBB-4D77-859A-536FA91A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CC04-D075-45A0-9245-190C2173326B}" type="datetime1">
              <a:rPr lang="en-SG" smtClean="0"/>
              <a:t>18/3/2024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17BFA-087A-49A2-A87B-EBF1C965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E8893-2A04-4D30-8DDD-A13E4BD9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671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90D283-E371-4F29-8957-9F0F06454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0903-38B1-4AE7-8C7F-658E0CF7792B}" type="datetime1">
              <a:rPr lang="en-SG" smtClean="0"/>
              <a:t>18/3/2024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38E93-1192-46EF-9FE8-B48E9764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01F64-F58B-463E-9309-93A61C50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705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9E4E-50D1-4475-80F5-A21FD2C4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8639-7F37-4CE6-ADFC-87ADFF4B0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223E9-824C-4FE0-AF78-A7C4C1BAE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7CEED-CA12-445F-AD4A-0683256E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DE4FB-EE3C-4482-8AC1-A8749B9123CA}" type="datetime1">
              <a:rPr lang="en-SG" smtClean="0"/>
              <a:t>18/3/2024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98495-798B-4AEE-9FCE-CDB4BC7D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D3AEE-836C-4B51-979B-898FB0F7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828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1B763-E149-48F2-AC78-8C3674E3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8B6DF-AD4D-4CB1-9FF0-DAFB008A3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32367-3014-4555-A602-C3321770D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A211-D186-40EF-83CB-36603CF8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B0F8-2441-4BF6-89FE-7018F6C1E68E}" type="datetime1">
              <a:rPr lang="en-SG" smtClean="0"/>
              <a:t>18/3/2024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D7C73-490E-4100-B852-4471AACB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63739-B6CB-44BD-B1C2-55E5D3D9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362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6CA42-C26F-461C-84CB-FBA0E164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19985-D4AD-4839-88C3-AC587F0FC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77648-70AB-4C73-B41E-2B6D3CD34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A8476-95F7-4259-849D-775B394B50FC}" type="datetime1">
              <a:rPr lang="en-SG" smtClean="0"/>
              <a:t>18/3/2024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99230-2D0A-40DA-AEF0-285678B7C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69BA1-0122-40EF-847D-1617ED344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967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customXml" Target="../ink/ink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customXml" Target="../ink/ink5.xml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4.xml"/><Relationship Id="rId4" Type="http://schemas.openxmlformats.org/officeDocument/2006/relationships/image" Target="../media/image1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9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30.png"/><Relationship Id="rId4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BzG5jg3huxiPkCt-Serrjw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@linearalgebra1884/playlists?view=50&amp;sort=dd&amp;shelf_id=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SC1004 Part 2</a:t>
            </a:r>
            <a:br>
              <a:rPr lang="en-US"/>
            </a:b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603F9-F295-4904-AC65-509B11DE46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Lectured by Prof Guan </a:t>
            </a:r>
            <a:r>
              <a:rPr lang="en-US" dirty="0" err="1"/>
              <a:t>Cuntai</a:t>
            </a:r>
            <a:endParaRPr lang="en-US" dirty="0"/>
          </a:p>
          <a:p>
            <a:r>
              <a:rPr lang="en-US"/>
              <a:t>(teaching </a:t>
            </a:r>
            <a:r>
              <a:rPr lang="en-US" dirty="0"/>
              <a:t>materials by Prof </a:t>
            </a:r>
            <a:r>
              <a:rPr lang="en-US" dirty="0" err="1"/>
              <a:t>Chng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Siong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 err="1"/>
              <a:t>ctguan@ntu.edu.sg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981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985F-CADF-C298-FB48-0897B5811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.2.2 Orthogonal Projection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D2DC16-64A6-CDA5-94ED-54BD1032BF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8293"/>
                <a:ext cx="10515600" cy="512284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Projection theorem (projection from one vector to another)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Project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on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: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b="0" dirty="0"/>
                  <a:t>Residual: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Explain</a:t>
                </a:r>
              </a:p>
              <a:p>
                <a:pPr marL="914400" lvl="1" indent="-457200">
                  <a:buFont typeface="+mj-lt"/>
                  <a:buAutoNum type="arabicParenR"/>
                </a:pPr>
                <a:r>
                  <a:rPr lang="en-US" dirty="0"/>
                  <a:t>Geometric approach: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is on the line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the length of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en-US" b="1" dirty="0"/>
              </a:p>
              <a:p>
                <a:pPr marL="457200" lvl="1" indent="0">
                  <a:buNone/>
                </a:pPr>
                <a:r>
                  <a:rPr lang="en-US" dirty="0"/>
                  <a:t>		   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  </a:t>
                </a:r>
              </a:p>
              <a:p>
                <a:pPr marL="457200" lvl="1" indent="0">
                  <a:buNone/>
                </a:pPr>
                <a:r>
                  <a:rPr lang="en-US" dirty="0">
                    <a:sym typeface="Wingdings" pitchFamily="2" charset="2"/>
                  </a:rPr>
                  <a:t>	From triangle (see figure on the right):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>
                    <a:sym typeface="Wingdings" pitchFamily="2" charset="2"/>
                  </a:rPr>
                  <a:t>	From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we get: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</a:p>
              <a:p>
                <a:pPr marL="457200" lvl="1" indent="0">
                  <a:buNone/>
                </a:pPr>
                <a:r>
                  <a:rPr lang="en-US" dirty="0"/>
                  <a:t>	So, we get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d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d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d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d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2) Orthogonal approach:</a:t>
                </a:r>
              </a:p>
              <a:p>
                <a:pPr marL="457200" lvl="1" indent="0">
                  <a:buNone/>
                </a:pPr>
                <a:r>
                  <a:rPr lang="en-US" dirty="0"/>
                  <a:t>	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is on the line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(c is a scalar to be found)</a:t>
                </a:r>
              </a:p>
              <a:p>
                <a:pPr marL="457200" lvl="1" indent="0">
                  <a:buNone/>
                </a:pPr>
                <a:r>
                  <a:rPr lang="en-US" dirty="0"/>
                  <a:t>	 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Take the dot product with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on both sides: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We get: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is orthogonal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!) </a:t>
                </a:r>
                <a:r>
                  <a:rPr lang="en-US" dirty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So we also get: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D2DC16-64A6-CDA5-94ED-54BD1032B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8293"/>
                <a:ext cx="10515600" cy="5122843"/>
              </a:xfrm>
              <a:blipFill>
                <a:blip r:embed="rId2"/>
                <a:stretch>
                  <a:fillRect l="-603" t="-2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B21CC-3044-FBA8-826E-5B60AA3C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10</a:t>
            </a:fld>
            <a:endParaRPr lang="en-SG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BF927B-27D8-3A48-47DE-790E20F4068B}"/>
              </a:ext>
            </a:extLst>
          </p:cNvPr>
          <p:cNvGrpSpPr/>
          <p:nvPr/>
        </p:nvGrpSpPr>
        <p:grpSpPr>
          <a:xfrm>
            <a:off x="8008595" y="1498294"/>
            <a:ext cx="3823521" cy="2313542"/>
            <a:chOff x="8934012" y="2314001"/>
            <a:chExt cx="3002839" cy="17291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DA09C8-F517-96D5-44CB-D56679FBA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4012" y="2314001"/>
              <a:ext cx="3002839" cy="17291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25744C8-B267-97B2-2D5D-56B1B1D2A02F}"/>
                    </a:ext>
                  </a:extLst>
                </p:cNvPr>
                <p:cNvSpPr txBox="1"/>
                <p:nvPr/>
              </p:nvSpPr>
              <p:spPr>
                <a:xfrm>
                  <a:off x="10752463" y="2823857"/>
                  <a:ext cx="34152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SG" sz="1200" b="1" dirty="0">
                    <a:effectLst/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25744C8-B267-97B2-2D5D-56B1B1D2A0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2463" y="2823857"/>
                  <a:ext cx="341522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749EF2-497B-1F53-17A4-35B18B79C098}"/>
                  </a:ext>
                </a:extLst>
              </p:cNvPr>
              <p:cNvSpPr txBox="1"/>
              <p:nvPr/>
            </p:nvSpPr>
            <p:spPr>
              <a:xfrm>
                <a:off x="9342275" y="2915531"/>
                <a:ext cx="4348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SG" sz="1200" b="1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749EF2-497B-1F53-17A4-35B18B79C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275" y="2915531"/>
                <a:ext cx="43486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1090984-25A8-0290-74B8-CB0EDEB7BFF0}"/>
              </a:ext>
            </a:extLst>
          </p:cNvPr>
          <p:cNvSpPr txBox="1"/>
          <p:nvPr/>
        </p:nvSpPr>
        <p:spPr>
          <a:xfrm>
            <a:off x="838200" y="355677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5BBA02-597C-B2AB-4949-571A8C31D712}"/>
                  </a:ext>
                </a:extLst>
              </p:cNvPr>
              <p:cNvSpPr txBox="1"/>
              <p:nvPr/>
            </p:nvSpPr>
            <p:spPr>
              <a:xfrm>
                <a:off x="8042721" y="1290386"/>
                <a:ext cx="4031615" cy="399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/>
                  <a:t>Project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/>
                  <a:t> onto vector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/>
                  <a:t>, and sketch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1200" dirty="0"/>
                  <a:t>.</a:t>
                </a:r>
                <a:endParaRPr lang="en-US" sz="1200" baseline="30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5BBA02-597C-B2AB-4949-571A8C31D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721" y="1290386"/>
                <a:ext cx="4031615" cy="399148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6F17EA-3A0A-4455-8A75-500A0076AF8F}"/>
                  </a:ext>
                </a:extLst>
              </p14:cNvPr>
              <p14:cNvContentPartPr/>
              <p14:nvPr/>
            </p14:nvContentPartPr>
            <p14:xfrm>
              <a:off x="1920240" y="1627200"/>
              <a:ext cx="9810360" cy="4984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6F17EA-3A0A-4455-8A75-500A0076AF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0880" y="1617840"/>
                <a:ext cx="9829080" cy="500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758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0A7D-B121-4C4C-9B9E-49857C3E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56028-D451-4329-AD84-4FEBF55FE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11</a:t>
            </a:fld>
            <a:endParaRPr lang="en-SG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597288-9681-4E2C-8FB4-B4658F16DD7A}"/>
              </a:ext>
            </a:extLst>
          </p:cNvPr>
          <p:cNvGrpSpPr/>
          <p:nvPr/>
        </p:nvGrpSpPr>
        <p:grpSpPr>
          <a:xfrm>
            <a:off x="6301692" y="365125"/>
            <a:ext cx="5620887" cy="3408243"/>
            <a:chOff x="8934012" y="2314001"/>
            <a:chExt cx="3002839" cy="17291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68FC3B-EACE-478F-970A-EF1B058A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34012" y="2314001"/>
              <a:ext cx="3002839" cy="17291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1B86055-F8C7-4C7F-8724-64CE6F0FB1C5}"/>
                    </a:ext>
                  </a:extLst>
                </p:cNvPr>
                <p:cNvSpPr txBox="1"/>
                <p:nvPr/>
              </p:nvSpPr>
              <p:spPr>
                <a:xfrm>
                  <a:off x="10752463" y="2823857"/>
                  <a:ext cx="34152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SG" sz="1200" b="1" dirty="0">
                    <a:effectLst/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25744C8-B267-97B2-2D5D-56B1B1D2A0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2463" y="2823857"/>
                  <a:ext cx="341522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C9F3A7-02E8-45A5-B933-5602E280232D}"/>
                  </a:ext>
                </a:extLst>
              </p:cNvPr>
              <p:cNvSpPr txBox="1"/>
              <p:nvPr/>
            </p:nvSpPr>
            <p:spPr>
              <a:xfrm>
                <a:off x="479503" y="1498293"/>
                <a:ext cx="5410807" cy="749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Project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onto vector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baseline="30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C9F3A7-02E8-45A5-B933-5602E2802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3" y="1498293"/>
                <a:ext cx="5410807" cy="749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189E0A0-2AEA-409F-B96E-CFD1D8C3659D}"/>
                  </a:ext>
                </a:extLst>
              </p14:cNvPr>
              <p14:cNvContentPartPr/>
              <p14:nvPr/>
            </p14:nvContentPartPr>
            <p14:xfrm>
              <a:off x="287640" y="1955520"/>
              <a:ext cx="10333440" cy="4343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189E0A0-2AEA-409F-B96E-CFD1D8C365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8280" y="1946160"/>
                <a:ext cx="10352160" cy="436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169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8BF8-AC27-628C-DFDC-C2B0E8A4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</a:t>
            </a:r>
            <a:r>
              <a:rPr lang="en-US" altLang="zh-CN" u="sng" dirty="0">
                <a:solidFill>
                  <a:srgbClr val="FF0000"/>
                </a:solidFill>
              </a:rPr>
              <a:t>3</a:t>
            </a:r>
            <a:r>
              <a:rPr lang="en-US" u="sng" dirty="0">
                <a:solidFill>
                  <a:srgbClr val="FF0000"/>
                </a:solidFill>
              </a:rPr>
              <a:t> Orthogonal Decomposition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CD7CC-8198-A65B-18EF-937CE0B57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4395"/>
                <a:ext cx="10515600" cy="4928480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Project a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on to subpace spanned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be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 Then each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can be written </a:t>
                </a:r>
                <a:r>
                  <a:rPr lang="en-SG" b="1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uniquely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in the form: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SG" b="1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 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and residual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is any orthogonal basis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 then</a:t>
                </a:r>
              </a:p>
              <a:p>
                <a:pPr marL="457200" lvl="1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G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Since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 the subspace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spanned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we can write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Take dot product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on both sides: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	 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	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so we have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Finally: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CD7CC-8198-A65B-18EF-937CE0B57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4395"/>
                <a:ext cx="10515600" cy="4928480"/>
              </a:xfrm>
              <a:blipFill>
                <a:blip r:embed="rId2"/>
                <a:stretch>
                  <a:fillRect l="-483" t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C5225-8678-4705-B72D-696FE61E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12</a:t>
            </a:fld>
            <a:endParaRPr lang="en-SG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E028E3-0BD3-ABB6-C134-D9EF8C07241A}"/>
              </a:ext>
            </a:extLst>
          </p:cNvPr>
          <p:cNvGrpSpPr/>
          <p:nvPr/>
        </p:nvGrpSpPr>
        <p:grpSpPr>
          <a:xfrm>
            <a:off x="8183592" y="3184086"/>
            <a:ext cx="3769709" cy="2577736"/>
            <a:chOff x="8821614" y="4296790"/>
            <a:chExt cx="3204485" cy="19936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B46461-E937-1FDD-E8B0-80A7C3D3E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1614" y="4296790"/>
              <a:ext cx="3204485" cy="199363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5D4342E-18E0-B561-54B8-F87AA6A128E5}"/>
                    </a:ext>
                  </a:extLst>
                </p:cNvPr>
                <p:cNvSpPr txBox="1"/>
                <p:nvPr/>
              </p:nvSpPr>
              <p:spPr>
                <a:xfrm>
                  <a:off x="10621487" y="5058005"/>
                  <a:ext cx="434861" cy="4712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SG" sz="1200" b="1" dirty="0">
                    <a:effectLst/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5D4342E-18E0-B561-54B8-F87AA6A128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1487" y="5058005"/>
                  <a:ext cx="434861" cy="471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7075C-D363-36FE-1318-8E16B94F5D40}"/>
              </a:ext>
            </a:extLst>
          </p:cNvPr>
          <p:cNvSpPr txBox="1"/>
          <p:nvPr/>
        </p:nvSpPr>
        <p:spPr>
          <a:xfrm>
            <a:off x="838200" y="36512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DB44E24-6A53-4850-91FD-8FCD14D19D96}"/>
                  </a:ext>
                </a:extLst>
              </p14:cNvPr>
              <p14:cNvContentPartPr/>
              <p14:nvPr/>
            </p14:nvContentPartPr>
            <p14:xfrm>
              <a:off x="2679120" y="1470600"/>
              <a:ext cx="9485280" cy="5060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DB44E24-6A53-4850-91FD-8FCD14D19D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9760" y="1461240"/>
                <a:ext cx="9504000" cy="50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1E74FC4-BE7B-4287-BFEF-3C2DB8E329AB}"/>
                  </a:ext>
                </a:extLst>
              </p14:cNvPr>
              <p14:cNvContentPartPr/>
              <p14:nvPr/>
            </p14:nvContentPartPr>
            <p14:xfrm>
              <a:off x="5004720" y="5563080"/>
              <a:ext cx="2886120" cy="8121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1E74FC4-BE7B-4287-BFEF-3C2DB8E329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95360" y="5553720"/>
                <a:ext cx="2904840" cy="83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4864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6B86-A9E9-78B4-6064-7FFA055E9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.2.4 Orthonormal Sets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49BE2-1082-1735-81AF-20ECD5ABAE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6940"/>
                <a:ext cx="10515600" cy="5454535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called an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orthonormal basis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for subspace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if the basis vectors are orthogonal with unit length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m:rPr>
                            <m:nor/>
                          </m:rPr>
                          <a: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  	Then,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identify matrix).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2" indent="0">
                  <a:lnSpc>
                    <a:spcPct val="110000"/>
                  </a:lnSpc>
                  <a:buNone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5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5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5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3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Properties</a:t>
                </a:r>
              </a:p>
              <a:p>
                <a:pPr marL="914400" lvl="1" indent="-457200">
                  <a:lnSpc>
                    <a:spcPct val="110000"/>
                  </a:lnSpc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(preserve the length of vector)</a:t>
                </a:r>
              </a:p>
              <a:p>
                <a:pPr marL="914400" lvl="1" indent="-457200">
                  <a:lnSpc>
                    <a:spcPct val="110000"/>
                  </a:lnSpc>
                  <a:buAutoNum type="alphaLcPeriod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lnSpc>
                    <a:spcPct val="110000"/>
                  </a:lnSpc>
                  <a:buFont typeface="Arial" panose="020B0604020202020204" pitchFamily="34" charset="0"/>
                  <a:buAutoNum type="alphaLcPeriod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and only if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lnSpc>
                    <a:spcPct val="110000"/>
                  </a:lnSpc>
                  <a:buAutoNum type="alphaLcPeriod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900" dirty="0">
                    <a:latin typeface="Arial" panose="020B0604020202020204" pitchFamily="34" charset="0"/>
                    <a:cs typeface="Arial" panose="020B0604020202020204" pitchFamily="34" charset="0"/>
                  </a:rPr>
                  <a:t>Re-write projection equation using </a:t>
                </a:r>
                <a14:m>
                  <m:oMath xmlns:m="http://schemas.openxmlformats.org/officeDocument/2006/math">
                    <m:r>
                      <a:rPr lang="en-US" sz="290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9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9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9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  <m:r>
                              <a:rPr lang="en-US" sz="29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900" i="1">
                                <a:latin typeface="Cambria Math" panose="02040503050406030204" pitchFamily="18" charset="0"/>
                              </a:rPr>
                              <m:t>𝑃𝑟𝑜𝑗</m:t>
                            </m:r>
                          </m:e>
                          <m:sub>
                            <m:r>
                              <a:rPr lang="en-US" sz="29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9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𝑈𝑈</m:t>
                        </m:r>
                      </m:e>
                      <m:sup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9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Note: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square, it is called “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orthogonal matrix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”. In this case,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49BE2-1082-1735-81AF-20ECD5ABAE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6940"/>
                <a:ext cx="10515600" cy="5454535"/>
              </a:xfrm>
              <a:blipFill>
                <a:blip r:embed="rId2"/>
                <a:stretch>
                  <a:fillRect l="-362" t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7A861-23EB-4099-1134-EA6DB4FC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13</a:t>
            </a:fld>
            <a:endParaRPr lang="en-SG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4F833D6-9547-4A8D-BFAB-A2AE3235F2A9}"/>
                  </a:ext>
                </a:extLst>
              </p14:cNvPr>
              <p14:cNvContentPartPr/>
              <p14:nvPr/>
            </p14:nvContentPartPr>
            <p14:xfrm>
              <a:off x="1118880" y="1820160"/>
              <a:ext cx="10966680" cy="4442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4F833D6-9547-4A8D-BFAB-A2AE3235F2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9520" y="1810800"/>
                <a:ext cx="10985400" cy="44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68BD292-BB60-47A2-B812-71C67DBE94D0}"/>
                  </a:ext>
                </a:extLst>
              </p14:cNvPr>
              <p14:cNvContentPartPr/>
              <p14:nvPr/>
            </p14:nvContentPartPr>
            <p14:xfrm>
              <a:off x="3105360" y="4748040"/>
              <a:ext cx="4847400" cy="1768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68BD292-BB60-47A2-B812-71C67DBE94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96000" y="4738680"/>
                <a:ext cx="4866120" cy="178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3692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C2EE-526A-49A9-9A45-D2104F0C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14</a:t>
            </a:fld>
            <a:endParaRPr lang="en-SG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01963A-F2CA-4348-8D68-A413F915FA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66941"/>
                <a:ext cx="10515600" cy="24910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Note: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square, it is called “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orthogonal matrix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”. In this case,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01963A-F2CA-4348-8D68-A413F915F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66941"/>
                <a:ext cx="10515600" cy="2491020"/>
              </a:xfrm>
              <a:prstGeom prst="rect">
                <a:avLst/>
              </a:prstGeom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21A027-158A-4479-9F6A-6478714FEFE8}"/>
                  </a:ext>
                </a:extLst>
              </p14:cNvPr>
              <p14:cNvContentPartPr/>
              <p14:nvPr/>
            </p14:nvContentPartPr>
            <p14:xfrm>
              <a:off x="607320" y="265680"/>
              <a:ext cx="10934640" cy="5937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21A027-158A-4479-9F6A-6478714FEF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960" y="256320"/>
                <a:ext cx="10953360" cy="595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888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ADCDE-E750-278A-6606-45B151B2D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5044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.2.5 Orthogonal Decomposition.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B88AD8-1389-5912-498C-1F77EE1C66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1872" y="1393096"/>
                <a:ext cx="8125858" cy="5099778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Geometric interpretation of the orthogonal projection (see figure right-top)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best approximation theorem (see figure right-bottom)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orthogonal projection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onto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9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any vector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distinct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9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9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9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9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+(</m:t>
                    </m:r>
                    <m:acc>
                      <m:accPr>
                        <m:chr m:val="̂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9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So, according to Pythagorean theorem: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9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9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9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9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9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9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Therefore we have: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9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d>
                      <m:dPr>
                        <m:begChr m:val="‖"/>
                        <m:endChr m:val="‖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are orthogonal?</a:t>
                </a:r>
              </a:p>
              <a:p>
                <a:pPr lvl="1">
                  <a:lnSpc>
                    <a:spcPct val="110000"/>
                  </a:lnSpc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]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𝟏𝟏</m:t>
                        </m:r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𝟏𝟏</m:t>
                        </m:r>
                      </m:den>
                    </m:f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01/33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8/33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19/33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? That is,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full space, what will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B88AD8-1389-5912-498C-1F77EE1C6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1872" y="1393096"/>
                <a:ext cx="8125858" cy="5099778"/>
              </a:xfrm>
              <a:blipFill>
                <a:blip r:embed="rId2"/>
                <a:stretch>
                  <a:fillRect l="-468" t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5C72A-37CF-D152-897E-EE1CD0DF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15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157D2-BBE4-EE18-1800-15C67CC1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530" y="1779410"/>
            <a:ext cx="3774502" cy="2200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C668F2-12E7-EE66-C120-F3823B991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632" y="4001294"/>
            <a:ext cx="3454400" cy="187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838754E-7F72-4364-8556-619A316A3F82}"/>
                  </a:ext>
                </a:extLst>
              </p14:cNvPr>
              <p14:cNvContentPartPr/>
              <p14:nvPr/>
            </p14:nvContentPartPr>
            <p14:xfrm>
              <a:off x="1664640" y="3069720"/>
              <a:ext cx="9042840" cy="3387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838754E-7F72-4364-8556-619A316A3F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5280" y="3060360"/>
                <a:ext cx="9061560" cy="340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140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405A36-9D6F-43D1-B899-292A4CC96E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72792" y="944989"/>
                <a:ext cx="5930590" cy="1325563"/>
              </a:xfrm>
            </p:spPr>
            <p:txBody>
              <a:bodyPr>
                <a:noAutofit/>
              </a:bodyPr>
              <a:lstStyle/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? That is, when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full space, what will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8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b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SG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405A36-9D6F-43D1-B899-292A4CC96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72792" y="944989"/>
                <a:ext cx="5930590" cy="1325563"/>
              </a:xfrm>
              <a:blipFill>
                <a:blip r:embed="rId2"/>
                <a:stretch>
                  <a:fillRect l="-2055" t="-1935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0E2BE-F3B0-4F7E-A364-8C56D71B8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16</a:t>
            </a:fld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339ACC-9A14-4C8C-9F58-E75973399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67852" y="467990"/>
            <a:ext cx="4280120" cy="28068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9FDF431-63CA-4BF2-9332-99814A2FAC04}"/>
                  </a:ext>
                </a:extLst>
              </p14:cNvPr>
              <p14:cNvContentPartPr/>
              <p14:nvPr/>
            </p14:nvContentPartPr>
            <p14:xfrm>
              <a:off x="686160" y="1467360"/>
              <a:ext cx="11409120" cy="4729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9FDF431-63CA-4BF2-9332-99814A2FAC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800" y="1458000"/>
                <a:ext cx="11427840" cy="47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9715A32-7036-462F-9292-292250A4D62B}"/>
                  </a:ext>
                </a:extLst>
              </p14:cNvPr>
              <p14:cNvContentPartPr/>
              <p14:nvPr/>
            </p14:nvContentPartPr>
            <p14:xfrm>
              <a:off x="4280040" y="5311440"/>
              <a:ext cx="4403880" cy="1069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9715A32-7036-462F-9292-292250A4D6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0680" y="5302080"/>
                <a:ext cx="4422600" cy="108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6667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3497-6AB5-812B-7FE0-4C14BD608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.3.1 QR Factorization (why)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B5E9CD-4AA1-82A0-65C5-3EB90AF077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751" y="1399142"/>
                <a:ext cx="10950498" cy="5093733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factorization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can be factorized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lvl="2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has orthonormal columns (meaning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2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is an “up-triangle” square matrix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factorization is useful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After factorize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into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we can easily find the solution for system: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back substitute only</a:t>
                </a: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914400" lvl="2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marL="914400" lvl="2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	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2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/</a:t>
                </a:r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914400" lvl="2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/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2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𝑸𝑹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factorization is an important tool for finding a Least Square solution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week 10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>
                  <a:lnSpc>
                    <a:spcPct val="12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B5E9CD-4AA1-82A0-65C5-3EB90AF077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751" y="1399142"/>
                <a:ext cx="10950498" cy="5093733"/>
              </a:xfrm>
              <a:blipFill>
                <a:blip r:embed="rId2"/>
                <a:stretch>
                  <a:fillRect l="-463" t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C3263-7522-70A0-C91C-A607071CB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0829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E3B5-B65E-3360-06BC-0562038B0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.3.2 QR Factorization (how)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1A123-5824-A255-D538-6A6B310BB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4643" y="1564395"/>
                <a:ext cx="10515600" cy="492848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How do we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– </a:t>
                </a:r>
                <a:r>
                  <a:rPr lang="en-SG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Gram–Schmidt Approach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any set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independent columns (basis of non-zero subspace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</a:t>
                </a:r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}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SG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])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Define the following orthogonal set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orthogonal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000" b="1" dirty="0"/>
                      <m:t> 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orthogonal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orthogonal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Form a orthonormal basis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1A123-5824-A255-D538-6A6B310BB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4643" y="1564395"/>
                <a:ext cx="10515600" cy="4928480"/>
              </a:xfrm>
              <a:blipFill>
                <a:blip r:embed="rId2"/>
                <a:stretch>
                  <a:fillRect l="-844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D5FAB-AC0A-F8DB-F86E-FFFF6A22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18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6D8E5A2-4A37-A373-2DF9-C8B964E9F4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78546" y="2603538"/>
                <a:ext cx="4813454" cy="41179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Finally, find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we find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6D8E5A2-4A37-A373-2DF9-C8B964E9F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546" y="2603538"/>
                <a:ext cx="4813454" cy="4117937"/>
              </a:xfrm>
              <a:prstGeom prst="rect">
                <a:avLst/>
              </a:prstGeom>
              <a:blipFill>
                <a:blip r:embed="rId3"/>
                <a:stretch>
                  <a:fillRect l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354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9DCD7-A602-A40D-703B-190B5376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.3.2 QR Factorization (how)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AAABB6-A917-AE0D-F01B-D845DCE233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463"/>
                <a:ext cx="10515600" cy="456850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independent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</a:t>
                </a: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Verify: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Normalize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and </a:t>
                </a:r>
                <a:r>
                  <a:rPr lang="en-US" sz="2000" b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35</m:t>
                        </m:r>
                      </m:e>
                    </m:ra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Finally, find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30/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35/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AAABB6-A917-AE0D-F01B-D845DCE23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463"/>
                <a:ext cx="10515600" cy="4568500"/>
              </a:xfrm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E1F3F-611D-DA05-03E3-488B3B3FF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014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DE2C-221C-4578-9D05-C7BF592C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Quiz 2 and Exam: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F286-247C-432D-9BBC-83901A797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10000"/>
              </a:lnSpc>
              <a:spcBef>
                <a:spcPts val="0"/>
              </a:spcBef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Quiz 2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Coverage 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Ch 6 ,7, 8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Time/Date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Week 13, last lecture time (10:30-11.20am, 17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April 2024)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Final Exam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Coverage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Ch 6, 7, 8 (Q3 &amp; Q4)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Date/Time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2 May 2024 (Thursday),	 1.00-3.00pm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(Ch 9 will not be tested)</a:t>
            </a: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86FCD-4E1C-404C-91C9-B079CBE7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2587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99E8-F36D-DE75-DC7A-C8C278C5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.3.2 QR Factorization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B57DD4-C027-1E0C-B451-CA43340402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Properties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factorization 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arenR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Columns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equivalent to columns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371600" lvl="2" indent="-457200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span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span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371600" lvl="2" indent="-457200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forms an orthonormal basis to span the same subspace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projection matrix onto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(spanned by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arenR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has independent columns,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invertible, and all the values on the diagonal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positive 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arenR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has any dependent columns, simply skip it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B57DD4-C027-1E0C-B451-CA43340402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4CD8A-2A31-1EAC-5FDF-EDFC82CC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3228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B179-E0D2-67F5-ECAF-6BB849039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94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335F2-BF4E-66BE-1DD5-37DD31224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000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FC05-E904-4306-A0DE-8EF932C1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40" y="76611"/>
            <a:ext cx="10515600" cy="1325563"/>
          </a:xfrm>
        </p:spPr>
        <p:txBody>
          <a:bodyPr/>
          <a:lstStyle/>
          <a:p>
            <a:r>
              <a:rPr lang="en-US" dirty="0"/>
              <a:t>Syllabus for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923F-4D9D-42DB-A9DD-08226BB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3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F24F1-7960-4669-9771-26488780B62F}"/>
              </a:ext>
            </a:extLst>
          </p:cNvPr>
          <p:cNvSpPr txBox="1"/>
          <p:nvPr/>
        </p:nvSpPr>
        <p:spPr>
          <a:xfrm>
            <a:off x="4023360" y="615696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1: schedule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D5EE46F-0BF7-486D-77BA-C012BD968B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34828" y="1300566"/>
          <a:ext cx="8379159" cy="4682001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058657">
                  <a:extLst>
                    <a:ext uri="{9D8B030D-6E8A-4147-A177-3AD203B41FA5}">
                      <a16:colId xmlns:a16="http://schemas.microsoft.com/office/drawing/2014/main" val="3531719582"/>
                    </a:ext>
                  </a:extLst>
                </a:gridCol>
                <a:gridCol w="3437615">
                  <a:extLst>
                    <a:ext uri="{9D8B030D-6E8A-4147-A177-3AD203B41FA5}">
                      <a16:colId xmlns:a16="http://schemas.microsoft.com/office/drawing/2014/main" val="1707074285"/>
                    </a:ext>
                  </a:extLst>
                </a:gridCol>
                <a:gridCol w="1987827">
                  <a:extLst>
                    <a:ext uri="{9D8B030D-6E8A-4147-A177-3AD203B41FA5}">
                      <a16:colId xmlns:a16="http://schemas.microsoft.com/office/drawing/2014/main" val="144180308"/>
                    </a:ext>
                  </a:extLst>
                </a:gridCol>
                <a:gridCol w="1895060">
                  <a:extLst>
                    <a:ext uri="{9D8B030D-6E8A-4147-A177-3AD203B41FA5}">
                      <a16:colId xmlns:a16="http://schemas.microsoft.com/office/drawing/2014/main" val="1354466032"/>
                    </a:ext>
                  </a:extLst>
                </a:gridCol>
              </a:tblGrid>
              <a:tr h="722256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Chapter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Topics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Week (Lecture)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Week (Tut)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extLst>
                  <a:ext uri="{0D108BD9-81ED-4DB2-BD59-A6C34878D82A}">
                    <a16:rowId xmlns:a16="http://schemas.microsoft.com/office/drawing/2014/main" val="2974584"/>
                  </a:ext>
                </a:extLst>
              </a:tr>
              <a:tr h="1036733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6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Orthogonality 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8-9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9-10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433205"/>
                  </a:ext>
                </a:extLst>
              </a:tr>
              <a:tr h="948610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7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Least Squares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9-10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10-11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079318"/>
                  </a:ext>
                </a:extLst>
              </a:tr>
              <a:tr h="948610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8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EigenValue and Eigenvectors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11-12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12-13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976206"/>
                  </a:ext>
                </a:extLst>
              </a:tr>
              <a:tr h="1010813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9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Singular Value Decomposition (SVD) 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13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59193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70BFEF9-B79D-4242-917D-1CA943CD0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1603512"/>
            <a:ext cx="1554370" cy="1457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C01A1D-B9FA-934D-B083-E5AC03EE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83" y="1851432"/>
            <a:ext cx="1326753" cy="961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5EE907-E5A1-06FD-68AB-56294C8DA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818" y="3429000"/>
            <a:ext cx="636025" cy="365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F8B16-EFDE-838C-BE7E-A1679BA86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3159" y="3139819"/>
            <a:ext cx="1876563" cy="98220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A4F2ABD-27D7-B629-8CC4-438161413A42}"/>
              </a:ext>
            </a:extLst>
          </p:cNvPr>
          <p:cNvGrpSpPr/>
          <p:nvPr/>
        </p:nvGrpSpPr>
        <p:grpSpPr>
          <a:xfrm>
            <a:off x="9505846" y="4161874"/>
            <a:ext cx="2157664" cy="1457739"/>
            <a:chOff x="9710081" y="4346368"/>
            <a:chExt cx="1802096" cy="15047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4D5FBC-C791-DC6E-6C3F-091AFEDB223D}"/>
                </a:ext>
              </a:extLst>
            </p:cNvPr>
            <p:cNvGrpSpPr/>
            <p:nvPr/>
          </p:nvGrpSpPr>
          <p:grpSpPr>
            <a:xfrm>
              <a:off x="9710081" y="4393381"/>
              <a:ext cx="1802096" cy="1457739"/>
              <a:chOff x="3130453" y="2203450"/>
              <a:chExt cx="4635500" cy="41529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B92607F-91F3-B349-BEC7-154EBA643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0453" y="2203450"/>
                <a:ext cx="4635500" cy="41529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6681A1-4AAC-894E-EE77-AA644CB0BEE3}"/>
                  </a:ext>
                </a:extLst>
              </p:cNvPr>
              <p:cNvSpPr/>
              <p:nvPr/>
            </p:nvSpPr>
            <p:spPr>
              <a:xfrm>
                <a:off x="7139909" y="3429000"/>
                <a:ext cx="626044" cy="29273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824E1F-B3B0-3BF4-4C67-D9134D266FE3}"/>
                </a:ext>
              </a:extLst>
            </p:cNvPr>
            <p:cNvSpPr/>
            <p:nvPr/>
          </p:nvSpPr>
          <p:spPr>
            <a:xfrm>
              <a:off x="9779737" y="4346368"/>
              <a:ext cx="1489059" cy="280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033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FC05-E904-4306-A0DE-8EF932C1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Online Video learning Schedule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923F-4D9D-42DB-A9DD-08226BB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4</a:t>
            </a:fld>
            <a:endParaRPr lang="en-SG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7852B50-909D-44DB-8611-818A092345FB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1803559"/>
          <a:ext cx="10515599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648">
                  <a:extLst>
                    <a:ext uri="{9D8B030D-6E8A-4147-A177-3AD203B41FA5}">
                      <a16:colId xmlns:a16="http://schemas.microsoft.com/office/drawing/2014/main" val="3449458191"/>
                    </a:ext>
                  </a:extLst>
                </a:gridCol>
                <a:gridCol w="1345843">
                  <a:extLst>
                    <a:ext uri="{9D8B030D-6E8A-4147-A177-3AD203B41FA5}">
                      <a16:colId xmlns:a16="http://schemas.microsoft.com/office/drawing/2014/main" val="1151324642"/>
                    </a:ext>
                  </a:extLst>
                </a:gridCol>
                <a:gridCol w="4409768">
                  <a:extLst>
                    <a:ext uri="{9D8B030D-6E8A-4147-A177-3AD203B41FA5}">
                      <a16:colId xmlns:a16="http://schemas.microsoft.com/office/drawing/2014/main" val="321915134"/>
                    </a:ext>
                  </a:extLst>
                </a:gridCol>
                <a:gridCol w="3477340">
                  <a:extLst>
                    <a:ext uri="{9D8B030D-6E8A-4147-A177-3AD203B41FA5}">
                      <a16:colId xmlns:a16="http://schemas.microsoft.com/office/drawing/2014/main" val="136808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525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6.1.1-6.2.3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Orthogonality, Normalization,</a:t>
                      </a:r>
                      <a:br>
                        <a:rPr lang="en-US" dirty="0"/>
                      </a:br>
                      <a:r>
                        <a:rPr lang="en-US" dirty="0"/>
                        <a:t>Dot-Product, Inequalities, 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1: </a:t>
                      </a:r>
                      <a:r>
                        <a:rPr lang="en-SG" b="1" dirty="0"/>
                        <a:t>6.1.1 - 6.1.3</a:t>
                      </a:r>
                    </a:p>
                    <a:p>
                      <a:r>
                        <a:rPr lang="en-SG" dirty="0"/>
                        <a:t>Lecture 2: </a:t>
                      </a:r>
                      <a:r>
                        <a:rPr lang="en-SG" b="1" dirty="0"/>
                        <a:t>6.1.4 - 6.2.3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3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6.2.4-6.3.2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Orthogonal/Orthonormal Sets, Basis, Gram Schmidt and QR Decomposition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3: </a:t>
                      </a:r>
                      <a:r>
                        <a:rPr lang="en-SG" b="1" dirty="0"/>
                        <a:t>6.2.4</a:t>
                      </a:r>
                    </a:p>
                    <a:p>
                      <a:r>
                        <a:rPr lang="en-SG" dirty="0"/>
                        <a:t>Lecture 4: </a:t>
                      </a:r>
                      <a:r>
                        <a:rPr lang="en-SG" b="1" dirty="0"/>
                        <a:t>6.2.5 – 6.3.2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5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7.1.1-7.2.1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Least Squares and Normal </a:t>
                      </a:r>
                      <a:r>
                        <a:rPr lang="en-US" dirty="0" err="1"/>
                        <a:t>Eqn</a:t>
                      </a:r>
                      <a:r>
                        <a:rPr lang="en-US" dirty="0"/>
                        <a:t>, Projection Matrix, Applications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5: </a:t>
                      </a:r>
                      <a:r>
                        <a:rPr lang="en-SG" b="1" dirty="0"/>
                        <a:t>7.1.1 – 7.1.3</a:t>
                      </a:r>
                    </a:p>
                    <a:p>
                      <a:r>
                        <a:rPr lang="en-SG" dirty="0"/>
                        <a:t>Lecture 6: </a:t>
                      </a:r>
                      <a:r>
                        <a:rPr lang="en-SG" b="1" dirty="0"/>
                        <a:t>7.1.4 – 7.2.1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58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8.1.1-8.1.2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Eigenvectors, Eigen-values, </a:t>
                      </a:r>
                      <a:br>
                        <a:rPr lang="en-US" dirty="0"/>
                      </a:br>
                      <a:r>
                        <a:rPr lang="en-US" dirty="0"/>
                        <a:t>Characteristics </a:t>
                      </a:r>
                      <a:r>
                        <a:rPr lang="en-US" dirty="0" err="1"/>
                        <a:t>Eqn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7: </a:t>
                      </a:r>
                      <a:r>
                        <a:rPr lang="en-SG" b="1" dirty="0"/>
                        <a:t>8.1.1</a:t>
                      </a:r>
                    </a:p>
                    <a:p>
                      <a:r>
                        <a:rPr lang="en-SG" dirty="0"/>
                        <a:t>Lecture 8: </a:t>
                      </a:r>
                      <a:r>
                        <a:rPr lang="en-SG" b="1" dirty="0"/>
                        <a:t>8.1.2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69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8.1.3-8.1.5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Diagonalisation</a:t>
                      </a:r>
                      <a:r>
                        <a:rPr lang="en-US" dirty="0"/>
                        <a:t>, Power of A, Change of basis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9: </a:t>
                      </a:r>
                      <a:r>
                        <a:rPr lang="en-SG" b="1" dirty="0"/>
                        <a:t>8.1.3</a:t>
                      </a:r>
                    </a:p>
                    <a:p>
                      <a:r>
                        <a:rPr lang="en-SG" dirty="0"/>
                        <a:t>Lecture 10: </a:t>
                      </a:r>
                      <a:r>
                        <a:rPr lang="en-SG" b="1" dirty="0"/>
                        <a:t>8.1.4 – 8.1.5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26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9.1.1-9.2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SVD and PCA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(Not examined in quiz/exam)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11: </a:t>
                      </a:r>
                      <a:r>
                        <a:rPr lang="en-SG" b="1" dirty="0"/>
                        <a:t>9.1.1 – 9.2</a:t>
                      </a:r>
                    </a:p>
                    <a:p>
                      <a:r>
                        <a:rPr lang="en-SG" dirty="0"/>
                        <a:t>Lecture 12: </a:t>
                      </a:r>
                      <a:r>
                        <a:rPr lang="en-SG" b="1" dirty="0"/>
                        <a:t>Quiz 2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4505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EB4E05-590E-EB7C-67DC-E4F56B92FBAE}"/>
              </a:ext>
            </a:extLst>
          </p:cNvPr>
          <p:cNvSpPr txBox="1"/>
          <p:nvPr/>
        </p:nvSpPr>
        <p:spPr>
          <a:xfrm>
            <a:off x="463552" y="1232714"/>
            <a:ext cx="7841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SG" sz="2000" b="0" i="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" tooltip="https://www.youtube.com/channel/UCBzG5jg3huxiPkCt-Serrjw"/>
              </a:rPr>
              <a:t>https://www.youtube.com/channel/UCBzG5jg3huxiPkCt-Serrjw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321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CDFE-4AC3-4597-88CB-E94FACE2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02" y="62861"/>
            <a:ext cx="10515600" cy="1325563"/>
          </a:xfrm>
        </p:spPr>
        <p:txBody>
          <a:bodyPr/>
          <a:lstStyle/>
          <a:p>
            <a:r>
              <a:rPr lang="en-US" dirty="0"/>
              <a:t>How will we conduct the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98C89-13BD-4DCA-99D5-0A57220B6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702" y="1388424"/>
            <a:ext cx="9798790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Before the lectures, watch the videos according to the schedule in Table 1</a:t>
            </a:r>
          </a:p>
          <a:p>
            <a:pPr lvl="1"/>
            <a:r>
              <a:rPr lang="en-US" dirty="0"/>
              <a:t>You can watch past years zoom video recordings at</a:t>
            </a:r>
          </a:p>
          <a:p>
            <a:pPr marL="457200" lvl="1" indent="0">
              <a:buNone/>
            </a:pPr>
            <a:r>
              <a:rPr lang="en-SG" sz="20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2"/>
              </a:rPr>
              <a:t>https://www.youtube.com/@linearalgebra1884/playlists?view=50&amp;sort=dd&amp;shelf_id=2</a:t>
            </a:r>
            <a:endParaRPr lang="en-SG" sz="2000" dirty="0">
              <a:effectLst/>
              <a:ea typeface="Times New Roman" panose="02020603050405020304" pitchFamily="18" charset="0"/>
            </a:endParaRPr>
          </a:p>
          <a:p>
            <a:pPr lvl="1"/>
            <a:endParaRPr lang="en-US" dirty="0"/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During lecture hours – </a:t>
            </a:r>
          </a:p>
          <a:p>
            <a:pPr lvl="1"/>
            <a:r>
              <a:rPr lang="en-US" dirty="0"/>
              <a:t>We will summarize the lectures and highlight the key points</a:t>
            </a:r>
          </a:p>
          <a:p>
            <a:pPr lvl="1"/>
            <a:r>
              <a:rPr lang="en-US" dirty="0"/>
              <a:t>Q&amp;A.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4BFF1-9FA9-4AE3-8552-90F9B497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470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788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E428B-B305-46FE-19C1-0B3F63A4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7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86CC0-679A-01A9-F2BC-4B1D4797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60" y="531150"/>
            <a:ext cx="3659901" cy="4607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293C72-595F-4D3D-26B7-6FA5940D640B}"/>
              </a:ext>
            </a:extLst>
          </p:cNvPr>
          <p:cNvSpPr txBox="1"/>
          <p:nvPr/>
        </p:nvSpPr>
        <p:spPr>
          <a:xfrm>
            <a:off x="1491343" y="5518198"/>
            <a:ext cx="609872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2000" b="1" i="0" u="none" strike="noStrike" dirty="0">
                <a:effectLst/>
                <a:latin typeface="Arial" panose="020B0604020202020204" pitchFamily="34" charset="0"/>
              </a:rPr>
              <a:t>Linear Algebra and Its Applications</a:t>
            </a:r>
          </a:p>
          <a:p>
            <a:pPr algn="l"/>
            <a:r>
              <a:rPr lang="en-SG" b="0" i="0" dirty="0">
                <a:effectLst/>
                <a:latin typeface="Arial" panose="020B0604020202020204" pitchFamily="34" charset="0"/>
              </a:rPr>
              <a:t>by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David Lay</a:t>
            </a:r>
            <a:r>
              <a:rPr lang="en-SG" b="0" i="0" dirty="0">
                <a:effectLst/>
                <a:latin typeface="Arial" panose="020B0604020202020204" pitchFamily="34" charset="0"/>
              </a:rPr>
              <a:t>,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Steven Lay</a:t>
            </a:r>
            <a:r>
              <a:rPr lang="en-SG" u="none" strike="noStrike" dirty="0">
                <a:latin typeface="Arial" panose="020B0604020202020204" pitchFamily="34" charset="0"/>
              </a:rPr>
              <a:t>,</a:t>
            </a:r>
            <a:r>
              <a:rPr lang="en-SG" b="0" i="0" dirty="0">
                <a:effectLst/>
                <a:latin typeface="Arial" panose="020B0604020202020204" pitchFamily="34" charset="0"/>
              </a:rPr>
              <a:t>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Judi McDonald</a:t>
            </a:r>
            <a:endParaRPr lang="en-SG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0946-2DB7-269F-D838-DA2D8E27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00" y="1607891"/>
            <a:ext cx="4807600" cy="29237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86236C-6915-C951-3DED-627B4C829444}"/>
              </a:ext>
            </a:extLst>
          </p:cNvPr>
          <p:cNvSpPr txBox="1"/>
          <p:nvPr/>
        </p:nvSpPr>
        <p:spPr>
          <a:xfrm>
            <a:off x="6546199" y="4866594"/>
            <a:ext cx="50307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www.youtube.com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playlist?list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=PLZHQObOWTQDPD3MizzM2xVFitgF8hE_ab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4D94C-C28E-EF64-B0B4-FD42D7FE84BE}"/>
              </a:ext>
            </a:extLst>
          </p:cNvPr>
          <p:cNvSpPr txBox="1"/>
          <p:nvPr/>
        </p:nvSpPr>
        <p:spPr>
          <a:xfrm>
            <a:off x="6932840" y="1160409"/>
            <a:ext cx="4034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3Blue1Brown on YouTube </a:t>
            </a:r>
          </a:p>
        </p:txBody>
      </p:sp>
    </p:spTree>
    <p:extLst>
      <p:ext uri="{BB962C8B-B14F-4D97-AF65-F5344CB8AC3E}">
        <p14:creationId xmlns:p14="http://schemas.microsoft.com/office/powerpoint/2010/main" val="307681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6209-C405-A2D4-2586-E8731F5C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942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Lecture (Week 9)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(Chapter 6.2.3- 6.3.3)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F07CB-394C-8147-FD59-7FF20756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937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2F9F-892D-DEE3-63AF-091692C7B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5" y="365125"/>
            <a:ext cx="11317357" cy="1325563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.1.3 Dot Product/Inner Product 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7034-C6B6-A1E0-1913-08E18B8FDD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0913" y="1418000"/>
                <a:ext cx="6080393" cy="493834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Properties of dot product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Transformation on dot product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(Using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derive)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7034-C6B6-A1E0-1913-08E18B8FDD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913" y="1418000"/>
                <a:ext cx="6080393" cy="4938349"/>
              </a:xfrm>
              <a:blipFill>
                <a:blip r:embed="rId2"/>
                <a:stretch>
                  <a:fillRect l="-1879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0F2D7-D903-CCD4-21F6-6720F73C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9</a:t>
            </a:fld>
            <a:endParaRPr lang="en-SG"/>
          </a:p>
        </p:txBody>
      </p:sp>
      <p:pic>
        <p:nvPicPr>
          <p:cNvPr id="6" name="Picture 7" descr="Picture 7">
            <a:extLst>
              <a:ext uri="{FF2B5EF4-FFF2-40B4-BE49-F238E27FC236}">
                <a16:creationId xmlns:a16="http://schemas.microsoft.com/office/drawing/2014/main" id="{D68B5982-EEC3-4284-8BC1-DC9D021F6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13" y="1965712"/>
            <a:ext cx="5856197" cy="1769005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9C3BD3-8691-E64A-41A5-8ECE8352E4F5}"/>
                  </a:ext>
                </a:extLst>
              </p:cNvPr>
              <p:cNvSpPr txBox="1"/>
              <p:nvPr/>
            </p:nvSpPr>
            <p:spPr>
              <a:xfrm>
                <a:off x="7050796" y="1728846"/>
                <a:ext cx="477673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Explanation to transformation on dot product:</a:t>
                </a:r>
              </a:p>
              <a:p>
                <a:endParaRPr lang="en-US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System Font Regular"/>
                  <a:buChar char="-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Let’s write the dot product in matrix form: </a:t>
                </a:r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System Font Regular"/>
                  <a:buChar char="-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System Font Regular"/>
                  <a:buChar char="-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the distributive property of matrix </a:t>
                </a:r>
              </a:p>
              <a:p>
                <a:pPr lvl="1"/>
                <a:r>
                  <a:rPr lang="en-US" b="0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System Font Regular"/>
                  <a:buChar char="-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System Font Regular"/>
                  <a:buChar char="-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Write back to dot product format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So we 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9C3BD3-8691-E64A-41A5-8ECE8352E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796" y="1728846"/>
                <a:ext cx="4776730" cy="4524315"/>
              </a:xfrm>
              <a:prstGeom prst="rect">
                <a:avLst/>
              </a:prstGeom>
              <a:blipFill>
                <a:blip r:embed="rId4"/>
                <a:stretch>
                  <a:fillRect l="-1061" t="-840" r="-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514FF89-0CF6-B6DE-E7BB-D090D5ED9353}"/>
              </a:ext>
            </a:extLst>
          </p:cNvPr>
          <p:cNvSpPr txBox="1"/>
          <p:nvPr/>
        </p:nvSpPr>
        <p:spPr>
          <a:xfrm>
            <a:off x="442325" y="36512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2624EF-E58F-41CB-B609-96BC0E1CDE5A}"/>
                  </a:ext>
                </a:extLst>
              </p14:cNvPr>
              <p14:cNvContentPartPr/>
              <p14:nvPr/>
            </p14:nvContentPartPr>
            <p14:xfrm>
              <a:off x="462600" y="2372040"/>
              <a:ext cx="275400" cy="1414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2624EF-E58F-41CB-B609-96BC0E1CDE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240" y="2362680"/>
                <a:ext cx="294120" cy="143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1618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20708</TotalTime>
  <Words>2128</Words>
  <Application>Microsoft Office PowerPoint</Application>
  <PresentationFormat>Widescreen</PresentationFormat>
  <Paragraphs>264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等线</vt:lpstr>
      <vt:lpstr>等线 Light</vt:lpstr>
      <vt:lpstr>Arial</vt:lpstr>
      <vt:lpstr>Calibri</vt:lpstr>
      <vt:lpstr>Calibri Light</vt:lpstr>
      <vt:lpstr>Cambria Math</vt:lpstr>
      <vt:lpstr>Courier New</vt:lpstr>
      <vt:lpstr>Helvetica</vt:lpstr>
      <vt:lpstr>System Font Regular</vt:lpstr>
      <vt:lpstr>Times New Roman</vt:lpstr>
      <vt:lpstr>Wingdings</vt:lpstr>
      <vt:lpstr>Office Theme</vt:lpstr>
      <vt:lpstr>SC1004 Part 2 </vt:lpstr>
      <vt:lpstr>Quiz 2 and Exam:</vt:lpstr>
      <vt:lpstr>Syllabus for Part 2</vt:lpstr>
      <vt:lpstr>Online Video learning Schedule</vt:lpstr>
      <vt:lpstr>How will we conduct the course?</vt:lpstr>
      <vt:lpstr>References</vt:lpstr>
      <vt:lpstr>PowerPoint Presentation</vt:lpstr>
      <vt:lpstr>Lecture (Week 9)  (Chapter 6.2.3- 6.3.3)</vt:lpstr>
      <vt:lpstr>Key points – 6.1.3 Dot Product/Inner Product (2)</vt:lpstr>
      <vt:lpstr>Key points – 6.2.2 Orthogonal Projection</vt:lpstr>
      <vt:lpstr>Example</vt:lpstr>
      <vt:lpstr>Key points – 6.2.3 Orthogonal Decomposition</vt:lpstr>
      <vt:lpstr>Key points – 6.2.4 Orthonormal Sets </vt:lpstr>
      <vt:lpstr>PowerPoint Presentation</vt:lpstr>
      <vt:lpstr>Key points – 6.2.5 Orthogonal Decomposition.</vt:lpstr>
      <vt:lpstr>What if p=n? That is, when W is the full space, what will be 〖y ̂=Proj〗_w y? </vt:lpstr>
      <vt:lpstr>Key points – 6.3.1 QR Factorization (why)</vt:lpstr>
      <vt:lpstr>Key points – 6.3.2 QR Factorization (how)</vt:lpstr>
      <vt:lpstr>Key points – 6.3.2 QR Factorization (how)</vt:lpstr>
      <vt:lpstr>Key points – 6.3.2 QR Factorization Properties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References for Linear Algebra</dc:title>
  <dc:creator>Eng Siong Chng</dc:creator>
  <cp:lastModifiedBy>Guan Cuntai (Prof)</cp:lastModifiedBy>
  <cp:revision>452</cp:revision>
  <cp:lastPrinted>2022-11-04T01:15:13Z</cp:lastPrinted>
  <dcterms:created xsi:type="dcterms:W3CDTF">2020-08-08T17:47:31Z</dcterms:created>
  <dcterms:modified xsi:type="dcterms:W3CDTF">2024-03-18T05:24:08Z</dcterms:modified>
</cp:coreProperties>
</file>